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6.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7.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8.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9.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717" r:id="rId6"/>
    <p:sldMasterId id="2147483738" r:id="rId7"/>
    <p:sldMasterId id="2147483766" r:id="rId8"/>
    <p:sldMasterId id="2147483803" r:id="rId9"/>
    <p:sldMasterId id="2147483830" r:id="rId10"/>
    <p:sldMasterId id="2147483858" r:id="rId11"/>
    <p:sldMasterId id="2147483930" r:id="rId12"/>
    <p:sldMasterId id="2147483957" r:id="rId13"/>
  </p:sldMasterIdLst>
  <p:notesMasterIdLst>
    <p:notesMasterId r:id="rId70"/>
  </p:notesMasterIdLst>
  <p:sldIdLst>
    <p:sldId id="1379020057" r:id="rId14"/>
    <p:sldId id="8703" r:id="rId15"/>
    <p:sldId id="300" r:id="rId16"/>
    <p:sldId id="8559" r:id="rId17"/>
    <p:sldId id="3995" r:id="rId18"/>
    <p:sldId id="1379020058" r:id="rId19"/>
    <p:sldId id="256" r:id="rId20"/>
    <p:sldId id="2295" r:id="rId21"/>
    <p:sldId id="1379020059" r:id="rId22"/>
    <p:sldId id="1379019952" r:id="rId23"/>
    <p:sldId id="1379020054" r:id="rId24"/>
    <p:sldId id="1379019953" r:id="rId25"/>
    <p:sldId id="1379020060" r:id="rId26"/>
    <p:sldId id="8597" r:id="rId27"/>
    <p:sldId id="8598" r:id="rId28"/>
    <p:sldId id="8599" r:id="rId29"/>
    <p:sldId id="8600" r:id="rId30"/>
    <p:sldId id="8601" r:id="rId31"/>
    <p:sldId id="8602" r:id="rId32"/>
    <p:sldId id="8603" r:id="rId33"/>
    <p:sldId id="1379020061" r:id="rId34"/>
    <p:sldId id="1614" r:id="rId35"/>
    <p:sldId id="1379020062" r:id="rId36"/>
    <p:sldId id="8622" r:id="rId37"/>
    <p:sldId id="1379020066" r:id="rId38"/>
    <p:sldId id="8605" r:id="rId39"/>
    <p:sldId id="8606" r:id="rId40"/>
    <p:sldId id="8607" r:id="rId41"/>
    <p:sldId id="8608" r:id="rId42"/>
    <p:sldId id="8609" r:id="rId43"/>
    <p:sldId id="8610" r:id="rId44"/>
    <p:sldId id="1379020056" r:id="rId45"/>
    <p:sldId id="8612" r:id="rId46"/>
    <p:sldId id="8613" r:id="rId47"/>
    <p:sldId id="8614" r:id="rId48"/>
    <p:sldId id="8615" r:id="rId49"/>
    <p:sldId id="8616" r:id="rId50"/>
    <p:sldId id="8617" r:id="rId51"/>
    <p:sldId id="8621" r:id="rId52"/>
    <p:sldId id="10812" r:id="rId53"/>
    <p:sldId id="1379020063" r:id="rId54"/>
    <p:sldId id="8643" r:id="rId55"/>
    <p:sldId id="1379020064" r:id="rId56"/>
    <p:sldId id="10095" r:id="rId57"/>
    <p:sldId id="10099" r:id="rId58"/>
    <p:sldId id="10097" r:id="rId59"/>
    <p:sldId id="10098" r:id="rId60"/>
    <p:sldId id="10096" r:id="rId61"/>
    <p:sldId id="10100" r:id="rId62"/>
    <p:sldId id="10101" r:id="rId63"/>
    <p:sldId id="1379020065" r:id="rId64"/>
    <p:sldId id="1379020067" r:id="rId65"/>
    <p:sldId id="2012" r:id="rId66"/>
    <p:sldId id="2013" r:id="rId67"/>
    <p:sldId id="2023" r:id="rId68"/>
    <p:sldId id="8611"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5DCC18-1A43-48CB-BC9C-1D47040E05CC}" v="70" vWet="71" dt="2020-01-14T17:41:39.339"/>
    <p1510:client id="{FDD43826-A256-4C3B-9158-3B5EA7DD8067}" v="4" dt="2020-01-14T17:42:33.7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979" autoAdjust="0"/>
  </p:normalViewPr>
  <p:slideViewPr>
    <p:cSldViewPr snapToGrid="0">
      <p:cViewPr varScale="1">
        <p:scale>
          <a:sx n="132" d="100"/>
          <a:sy n="132" d="100"/>
        </p:scale>
        <p:origin x="6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slide" Target="slides/slide55.xml"/><Relationship Id="rId76"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61" Type="http://schemas.openxmlformats.org/officeDocument/2006/relationships/slide" Target="slides/slide48.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 Deien" userId="1c0ea052-e7a2-4c06-be55-4457db0a073a" providerId="ADAL" clId="{B15DCC18-1A43-48CB-BC9C-1D47040E05CC}"/>
    <pc:docChg chg="custSel modSld">
      <pc:chgData name="Julia Deien" userId="1c0ea052-e7a2-4c06-be55-4457db0a073a" providerId="ADAL" clId="{B15DCC18-1A43-48CB-BC9C-1D47040E05CC}" dt="2020-01-14T17:39:10.967" v="67" actId="20577"/>
      <pc:docMkLst>
        <pc:docMk/>
      </pc:docMkLst>
      <pc:sldChg chg="modNotesTx">
        <pc:chgData name="Julia Deien" userId="1c0ea052-e7a2-4c06-be55-4457db0a073a" providerId="ADAL" clId="{B15DCC18-1A43-48CB-BC9C-1D47040E05CC}" dt="2020-01-14T17:39:10.967" v="67" actId="20577"/>
        <pc:sldMkLst>
          <pc:docMk/>
          <pc:sldMk cId="4079698259" sldId="8597"/>
        </pc:sldMkLst>
      </pc:sldChg>
    </pc:docChg>
  </pc:docChgLst>
  <pc:docChgLst>
    <pc:chgData name="Shabbir Ahmed Siddiqui" userId="e411911a-af52-45c2-8bf4-27b6d662729d" providerId="ADAL" clId="{C27B8A89-FC66-4650-ADAF-6E044AEC3C7C}"/>
    <pc:docChg chg="undo redo custSel addSld delSld modSld sldOrd delMainMaster">
      <pc:chgData name="Shabbir Ahmed Siddiqui" userId="e411911a-af52-45c2-8bf4-27b6d662729d" providerId="ADAL" clId="{C27B8A89-FC66-4650-ADAF-6E044AEC3C7C}" dt="2019-09-20T05:36:54.620" v="656" actId="20577"/>
      <pc:docMkLst>
        <pc:docMk/>
      </pc:docMkLst>
      <pc:sldChg chg="modSp add ord modNotesTx">
        <pc:chgData name="Shabbir Ahmed Siddiqui" userId="e411911a-af52-45c2-8bf4-27b6d662729d" providerId="ADAL" clId="{C27B8A89-FC66-4650-ADAF-6E044AEC3C7C}" dt="2019-09-20T05:31:38.689" v="639" actId="20577"/>
        <pc:sldMkLst>
          <pc:docMk/>
          <pc:sldMk cId="1423837798" sldId="256"/>
        </pc:sldMkLst>
        <pc:spChg chg="mod">
          <ac:chgData name="Shabbir Ahmed Siddiqui" userId="e411911a-af52-45c2-8bf4-27b6d662729d" providerId="ADAL" clId="{C27B8A89-FC66-4650-ADAF-6E044AEC3C7C}" dt="2019-09-20T05:18:52.940" v="334" actId="2711"/>
          <ac:spMkLst>
            <pc:docMk/>
            <pc:sldMk cId="1423837798" sldId="256"/>
            <ac:spMk id="4" creationId="{F96C8A10-F689-49B3-9A8B-578D8565AD54}"/>
          </ac:spMkLst>
        </pc:spChg>
        <pc:spChg chg="mod">
          <ac:chgData name="Shabbir Ahmed Siddiqui" userId="e411911a-af52-45c2-8bf4-27b6d662729d" providerId="ADAL" clId="{C27B8A89-FC66-4650-ADAF-6E044AEC3C7C}" dt="2019-09-20T05:18:52.940" v="334" actId="2711"/>
          <ac:spMkLst>
            <pc:docMk/>
            <pc:sldMk cId="1423837798" sldId="256"/>
            <ac:spMk id="5" creationId="{E1F6B12C-351F-46F9-A124-81C642A86613}"/>
          </ac:spMkLst>
        </pc:spChg>
        <pc:spChg chg="mod">
          <ac:chgData name="Shabbir Ahmed Siddiqui" userId="e411911a-af52-45c2-8bf4-27b6d662729d" providerId="ADAL" clId="{C27B8A89-FC66-4650-ADAF-6E044AEC3C7C}" dt="2019-09-20T05:18:52.940" v="334" actId="2711"/>
          <ac:spMkLst>
            <pc:docMk/>
            <pc:sldMk cId="1423837798" sldId="256"/>
            <ac:spMk id="9" creationId="{8DE2E4EB-551F-4C96-A88F-14BCFDC94E82}"/>
          </ac:spMkLst>
        </pc:spChg>
        <pc:spChg chg="mod">
          <ac:chgData name="Shabbir Ahmed Siddiqui" userId="e411911a-af52-45c2-8bf4-27b6d662729d" providerId="ADAL" clId="{C27B8A89-FC66-4650-ADAF-6E044AEC3C7C}" dt="2019-09-20T05:18:52.940" v="334" actId="2711"/>
          <ac:spMkLst>
            <pc:docMk/>
            <pc:sldMk cId="1423837798" sldId="256"/>
            <ac:spMk id="12" creationId="{F0980C0E-997B-4783-9F72-8F25DC6E31DF}"/>
          </ac:spMkLst>
        </pc:spChg>
        <pc:spChg chg="mod">
          <ac:chgData name="Shabbir Ahmed Siddiqui" userId="e411911a-af52-45c2-8bf4-27b6d662729d" providerId="ADAL" clId="{C27B8A89-FC66-4650-ADAF-6E044AEC3C7C}" dt="2019-09-20T05:18:55.091" v="336" actId="14100"/>
          <ac:spMkLst>
            <pc:docMk/>
            <pc:sldMk cId="1423837798" sldId="256"/>
            <ac:spMk id="15" creationId="{A12902A0-5911-4399-B215-520D67775CFD}"/>
          </ac:spMkLst>
        </pc:spChg>
        <pc:spChg chg="mod">
          <ac:chgData name="Shabbir Ahmed Siddiqui" userId="e411911a-af52-45c2-8bf4-27b6d662729d" providerId="ADAL" clId="{C27B8A89-FC66-4650-ADAF-6E044AEC3C7C}" dt="2019-09-20T05:18:52.940" v="334" actId="2711"/>
          <ac:spMkLst>
            <pc:docMk/>
            <pc:sldMk cId="1423837798" sldId="256"/>
            <ac:spMk id="20" creationId="{A3E9CBD4-D9A5-463C-BE33-FABC125814BF}"/>
          </ac:spMkLst>
        </pc:spChg>
        <pc:spChg chg="mod">
          <ac:chgData name="Shabbir Ahmed Siddiqui" userId="e411911a-af52-45c2-8bf4-27b6d662729d" providerId="ADAL" clId="{C27B8A89-FC66-4650-ADAF-6E044AEC3C7C}" dt="2019-09-20T05:18:52.940" v="334" actId="2711"/>
          <ac:spMkLst>
            <pc:docMk/>
            <pc:sldMk cId="1423837798" sldId="256"/>
            <ac:spMk id="21" creationId="{4C311BED-AD5D-42F5-BF72-48C92B61BB05}"/>
          </ac:spMkLst>
        </pc:spChg>
        <pc:spChg chg="mod">
          <ac:chgData name="Shabbir Ahmed Siddiqui" userId="e411911a-af52-45c2-8bf4-27b6d662729d" providerId="ADAL" clId="{C27B8A89-FC66-4650-ADAF-6E044AEC3C7C}" dt="2019-09-20T05:18:52.940" v="334" actId="2711"/>
          <ac:spMkLst>
            <pc:docMk/>
            <pc:sldMk cId="1423837798" sldId="256"/>
            <ac:spMk id="23" creationId="{815BADCD-8601-4D45-8CB7-AB2FB361C3B4}"/>
          </ac:spMkLst>
        </pc:spChg>
        <pc:spChg chg="mod">
          <ac:chgData name="Shabbir Ahmed Siddiqui" userId="e411911a-af52-45c2-8bf4-27b6d662729d" providerId="ADAL" clId="{C27B8A89-FC66-4650-ADAF-6E044AEC3C7C}" dt="2019-09-20T05:18:52.940" v="334" actId="2711"/>
          <ac:spMkLst>
            <pc:docMk/>
            <pc:sldMk cId="1423837798" sldId="256"/>
            <ac:spMk id="43" creationId="{0C6F5D2B-9DE9-422F-8DD9-B2E3B57F5CBC}"/>
          </ac:spMkLst>
        </pc:spChg>
        <pc:spChg chg="mod">
          <ac:chgData name="Shabbir Ahmed Siddiqui" userId="e411911a-af52-45c2-8bf4-27b6d662729d" providerId="ADAL" clId="{C27B8A89-FC66-4650-ADAF-6E044AEC3C7C}" dt="2019-09-20T05:18:52.940" v="334" actId="2711"/>
          <ac:spMkLst>
            <pc:docMk/>
            <pc:sldMk cId="1423837798" sldId="256"/>
            <ac:spMk id="46" creationId="{E1D048F6-AB75-47D4-803A-D09C56D884DA}"/>
          </ac:spMkLst>
        </pc:spChg>
        <pc:spChg chg="mod">
          <ac:chgData name="Shabbir Ahmed Siddiqui" userId="e411911a-af52-45c2-8bf4-27b6d662729d" providerId="ADAL" clId="{C27B8A89-FC66-4650-ADAF-6E044AEC3C7C}" dt="2019-09-20T05:18:52.940" v="334" actId="2711"/>
          <ac:spMkLst>
            <pc:docMk/>
            <pc:sldMk cId="1423837798" sldId="256"/>
            <ac:spMk id="48" creationId="{1F63FB14-DFBC-434D-B475-8AE81ED62DB5}"/>
          </ac:spMkLst>
        </pc:spChg>
        <pc:spChg chg="mod">
          <ac:chgData name="Shabbir Ahmed Siddiqui" userId="e411911a-af52-45c2-8bf4-27b6d662729d" providerId="ADAL" clId="{C27B8A89-FC66-4650-ADAF-6E044AEC3C7C}" dt="2019-09-20T05:18:52.940" v="334" actId="2711"/>
          <ac:spMkLst>
            <pc:docMk/>
            <pc:sldMk cId="1423837798" sldId="256"/>
            <ac:spMk id="50" creationId="{076A317F-1BF3-49E6-861B-9299BD78A6C1}"/>
          </ac:spMkLst>
        </pc:spChg>
        <pc:spChg chg="mod">
          <ac:chgData name="Shabbir Ahmed Siddiqui" userId="e411911a-af52-45c2-8bf4-27b6d662729d" providerId="ADAL" clId="{C27B8A89-FC66-4650-ADAF-6E044AEC3C7C}" dt="2019-09-20T05:18:52.940" v="334" actId="2711"/>
          <ac:spMkLst>
            <pc:docMk/>
            <pc:sldMk cId="1423837798" sldId="256"/>
            <ac:spMk id="51" creationId="{F71CB8E2-5912-40F6-883C-9AC40FDA37B6}"/>
          </ac:spMkLst>
        </pc:spChg>
        <pc:spChg chg="mod">
          <ac:chgData name="Shabbir Ahmed Siddiqui" userId="e411911a-af52-45c2-8bf4-27b6d662729d" providerId="ADAL" clId="{C27B8A89-FC66-4650-ADAF-6E044AEC3C7C}" dt="2019-09-20T05:18:52.940" v="334" actId="2711"/>
          <ac:spMkLst>
            <pc:docMk/>
            <pc:sldMk cId="1423837798" sldId="256"/>
            <ac:spMk id="52" creationId="{C74DDE51-30B3-4EE2-92D2-0E312895F4E4}"/>
          </ac:spMkLst>
        </pc:spChg>
        <pc:spChg chg="mod">
          <ac:chgData name="Shabbir Ahmed Siddiqui" userId="e411911a-af52-45c2-8bf4-27b6d662729d" providerId="ADAL" clId="{C27B8A89-FC66-4650-ADAF-6E044AEC3C7C}" dt="2019-09-20T05:18:52.940" v="334" actId="2711"/>
          <ac:spMkLst>
            <pc:docMk/>
            <pc:sldMk cId="1423837798" sldId="256"/>
            <ac:spMk id="54" creationId="{A7A822EC-70A4-484C-BE22-1AF48CBDBA33}"/>
          </ac:spMkLst>
        </pc:spChg>
        <pc:spChg chg="mod">
          <ac:chgData name="Shabbir Ahmed Siddiqui" userId="e411911a-af52-45c2-8bf4-27b6d662729d" providerId="ADAL" clId="{C27B8A89-FC66-4650-ADAF-6E044AEC3C7C}" dt="2019-09-20T05:18:52.940" v="334" actId="2711"/>
          <ac:spMkLst>
            <pc:docMk/>
            <pc:sldMk cId="1423837798" sldId="256"/>
            <ac:spMk id="58" creationId="{99D5FCD3-96F3-4458-87E5-22B69B072088}"/>
          </ac:spMkLst>
        </pc:spChg>
        <pc:spChg chg="mod">
          <ac:chgData name="Shabbir Ahmed Siddiqui" userId="e411911a-af52-45c2-8bf4-27b6d662729d" providerId="ADAL" clId="{C27B8A89-FC66-4650-ADAF-6E044AEC3C7C}" dt="2019-09-20T05:18:52.940" v="334" actId="2711"/>
          <ac:spMkLst>
            <pc:docMk/>
            <pc:sldMk cId="1423837798" sldId="256"/>
            <ac:spMk id="60" creationId="{202ABC93-39F5-4F81-A720-47DDA77830D3}"/>
          </ac:spMkLst>
        </pc:spChg>
        <pc:spChg chg="mod">
          <ac:chgData name="Shabbir Ahmed Siddiqui" userId="e411911a-af52-45c2-8bf4-27b6d662729d" providerId="ADAL" clId="{C27B8A89-FC66-4650-ADAF-6E044AEC3C7C}" dt="2019-09-20T05:18:52.940" v="334" actId="2711"/>
          <ac:spMkLst>
            <pc:docMk/>
            <pc:sldMk cId="1423837798" sldId="256"/>
            <ac:spMk id="63" creationId="{3F985B7E-46C9-4A2C-80C8-269BD1B6D356}"/>
          </ac:spMkLst>
        </pc:spChg>
        <pc:spChg chg="mod">
          <ac:chgData name="Shabbir Ahmed Siddiqui" userId="e411911a-af52-45c2-8bf4-27b6d662729d" providerId="ADAL" clId="{C27B8A89-FC66-4650-ADAF-6E044AEC3C7C}" dt="2019-09-20T05:18:52.940" v="334" actId="2711"/>
          <ac:spMkLst>
            <pc:docMk/>
            <pc:sldMk cId="1423837798" sldId="256"/>
            <ac:spMk id="64" creationId="{5AE1F42A-0488-4244-A8EB-BD479BB451B3}"/>
          </ac:spMkLst>
        </pc:spChg>
        <pc:spChg chg="mod">
          <ac:chgData name="Shabbir Ahmed Siddiqui" userId="e411911a-af52-45c2-8bf4-27b6d662729d" providerId="ADAL" clId="{C27B8A89-FC66-4650-ADAF-6E044AEC3C7C}" dt="2019-09-20T05:18:52.940" v="334" actId="2711"/>
          <ac:spMkLst>
            <pc:docMk/>
            <pc:sldMk cId="1423837798" sldId="256"/>
            <ac:spMk id="73" creationId="{52A1D9E9-FAF4-437E-862B-70FE5029B00B}"/>
          </ac:spMkLst>
        </pc:spChg>
        <pc:spChg chg="mod">
          <ac:chgData name="Shabbir Ahmed Siddiqui" userId="e411911a-af52-45c2-8bf4-27b6d662729d" providerId="ADAL" clId="{C27B8A89-FC66-4650-ADAF-6E044AEC3C7C}" dt="2019-09-20T05:18:52.940" v="334" actId="2711"/>
          <ac:spMkLst>
            <pc:docMk/>
            <pc:sldMk cId="1423837798" sldId="256"/>
            <ac:spMk id="77" creationId="{B9466FBF-D4DB-415E-BD3E-D2622FFB89AD}"/>
          </ac:spMkLst>
        </pc:spChg>
        <pc:spChg chg="mod">
          <ac:chgData name="Shabbir Ahmed Siddiqui" userId="e411911a-af52-45c2-8bf4-27b6d662729d" providerId="ADAL" clId="{C27B8A89-FC66-4650-ADAF-6E044AEC3C7C}" dt="2019-09-20T05:18:52.940" v="334" actId="2711"/>
          <ac:spMkLst>
            <pc:docMk/>
            <pc:sldMk cId="1423837798" sldId="256"/>
            <ac:spMk id="83" creationId="{B7A370B9-E4AF-4D21-82C1-469B48D84283}"/>
          </ac:spMkLst>
        </pc:spChg>
        <pc:spChg chg="mod">
          <ac:chgData name="Shabbir Ahmed Siddiqui" userId="e411911a-af52-45c2-8bf4-27b6d662729d" providerId="ADAL" clId="{C27B8A89-FC66-4650-ADAF-6E044AEC3C7C}" dt="2019-09-20T05:18:52.940" v="334" actId="2711"/>
          <ac:spMkLst>
            <pc:docMk/>
            <pc:sldMk cId="1423837798" sldId="256"/>
            <ac:spMk id="85" creationId="{86B8705D-5FA1-496D-B2F6-9937C4AF0800}"/>
          </ac:spMkLst>
        </pc:spChg>
        <pc:cxnChg chg="mod">
          <ac:chgData name="Shabbir Ahmed Siddiqui" userId="e411911a-af52-45c2-8bf4-27b6d662729d" providerId="ADAL" clId="{C27B8A89-FC66-4650-ADAF-6E044AEC3C7C}" dt="2019-09-20T05:18:55.091" v="336" actId="14100"/>
          <ac:cxnSpMkLst>
            <pc:docMk/>
            <pc:sldMk cId="1423837798" sldId="256"/>
            <ac:cxnSpMk id="31" creationId="{5069941A-80BD-4D4C-B2CE-0101344BF292}"/>
          </ac:cxnSpMkLst>
        </pc:cxnChg>
        <pc:cxnChg chg="mod">
          <ac:chgData name="Shabbir Ahmed Siddiqui" userId="e411911a-af52-45c2-8bf4-27b6d662729d" providerId="ADAL" clId="{C27B8A89-FC66-4650-ADAF-6E044AEC3C7C}" dt="2019-09-20T05:18:55.091" v="336" actId="14100"/>
          <ac:cxnSpMkLst>
            <pc:docMk/>
            <pc:sldMk cId="1423837798" sldId="256"/>
            <ac:cxnSpMk id="34" creationId="{4B220976-F45E-4603-A950-EA9843F90FCF}"/>
          </ac:cxnSpMkLst>
        </pc:cxnChg>
        <pc:cxnChg chg="mod">
          <ac:chgData name="Shabbir Ahmed Siddiqui" userId="e411911a-af52-45c2-8bf4-27b6d662729d" providerId="ADAL" clId="{C27B8A89-FC66-4650-ADAF-6E044AEC3C7C}" dt="2019-09-20T05:18:52.940" v="334" actId="2711"/>
          <ac:cxnSpMkLst>
            <pc:docMk/>
            <pc:sldMk cId="1423837798" sldId="256"/>
            <ac:cxnSpMk id="39" creationId="{0685F250-9EE2-4633-B151-94137AF52617}"/>
          </ac:cxnSpMkLst>
        </pc:cxnChg>
        <pc:cxnChg chg="mod">
          <ac:chgData name="Shabbir Ahmed Siddiqui" userId="e411911a-af52-45c2-8bf4-27b6d662729d" providerId="ADAL" clId="{C27B8A89-FC66-4650-ADAF-6E044AEC3C7C}" dt="2019-09-20T05:18:52.940" v="334" actId="2711"/>
          <ac:cxnSpMkLst>
            <pc:docMk/>
            <pc:sldMk cId="1423837798" sldId="256"/>
            <ac:cxnSpMk id="49" creationId="{FA924737-1734-44CB-9457-74603C9B8016}"/>
          </ac:cxnSpMkLst>
        </pc:cxnChg>
        <pc:cxnChg chg="mod">
          <ac:chgData name="Shabbir Ahmed Siddiqui" userId="e411911a-af52-45c2-8bf4-27b6d662729d" providerId="ADAL" clId="{C27B8A89-FC66-4650-ADAF-6E044AEC3C7C}" dt="2019-09-20T05:18:52.940" v="334" actId="2711"/>
          <ac:cxnSpMkLst>
            <pc:docMk/>
            <pc:sldMk cId="1423837798" sldId="256"/>
            <ac:cxnSpMk id="55" creationId="{5F559AFD-B86C-478A-9DAF-78331C144659}"/>
          </ac:cxnSpMkLst>
        </pc:cxnChg>
        <pc:cxnChg chg="mod">
          <ac:chgData name="Shabbir Ahmed Siddiqui" userId="e411911a-af52-45c2-8bf4-27b6d662729d" providerId="ADAL" clId="{C27B8A89-FC66-4650-ADAF-6E044AEC3C7C}" dt="2019-09-20T05:18:52.209" v="333" actId="404"/>
          <ac:cxnSpMkLst>
            <pc:docMk/>
            <pc:sldMk cId="1423837798" sldId="256"/>
            <ac:cxnSpMk id="65" creationId="{5E87EC30-C243-472F-B3C9-1FF331E929E3}"/>
          </ac:cxnSpMkLst>
        </pc:cxnChg>
      </pc:sldChg>
      <pc:sldChg chg="new del">
        <pc:chgData name="Shabbir Ahmed Siddiqui" userId="e411911a-af52-45c2-8bf4-27b6d662729d" providerId="ADAL" clId="{C27B8A89-FC66-4650-ADAF-6E044AEC3C7C}" dt="2019-09-17T19:06:24.740" v="133" actId="47"/>
        <pc:sldMkLst>
          <pc:docMk/>
          <pc:sldMk cId="3542510012" sldId="256"/>
        </pc:sldMkLst>
      </pc:sldChg>
      <pc:sldChg chg="add del">
        <pc:chgData name="Shabbir Ahmed Siddiqui" userId="e411911a-af52-45c2-8bf4-27b6d662729d" providerId="ADAL" clId="{C27B8A89-FC66-4650-ADAF-6E044AEC3C7C}" dt="2019-09-20T05:28:22.942" v="586" actId="47"/>
        <pc:sldMkLst>
          <pc:docMk/>
          <pc:sldMk cId="549399884" sldId="258"/>
        </pc:sldMkLst>
      </pc:sldChg>
      <pc:sldChg chg="add ord">
        <pc:chgData name="Shabbir Ahmed Siddiqui" userId="e411911a-af52-45c2-8bf4-27b6d662729d" providerId="ADAL" clId="{C27B8A89-FC66-4650-ADAF-6E044AEC3C7C}" dt="2019-09-17T19:06:33.007" v="136"/>
        <pc:sldMkLst>
          <pc:docMk/>
          <pc:sldMk cId="2692069270" sldId="260"/>
        </pc:sldMkLst>
      </pc:sldChg>
      <pc:sldChg chg="modSp add del">
        <pc:chgData name="Shabbir Ahmed Siddiqui" userId="e411911a-af52-45c2-8bf4-27b6d662729d" providerId="ADAL" clId="{C27B8A89-FC66-4650-ADAF-6E044AEC3C7C}" dt="2019-09-17T19:14:36.511" v="172" actId="47"/>
        <pc:sldMkLst>
          <pc:docMk/>
          <pc:sldMk cId="54549096" sldId="263"/>
        </pc:sldMkLst>
        <pc:spChg chg="mod">
          <ac:chgData name="Shabbir Ahmed Siddiqui" userId="e411911a-af52-45c2-8bf4-27b6d662729d" providerId="ADAL" clId="{C27B8A89-FC66-4650-ADAF-6E044AEC3C7C}" dt="2019-09-17T19:06:28.699" v="135" actId="20577"/>
          <ac:spMkLst>
            <pc:docMk/>
            <pc:sldMk cId="54549096" sldId="263"/>
            <ac:spMk id="5" creationId="{2150FA58-5467-4A5C-BEA8-CE308928325A}"/>
          </ac:spMkLst>
        </pc:spChg>
      </pc:sldChg>
      <pc:sldChg chg="modSp add del">
        <pc:chgData name="Shabbir Ahmed Siddiqui" userId="e411911a-af52-45c2-8bf4-27b6d662729d" providerId="ADAL" clId="{C27B8A89-FC66-4650-ADAF-6E044AEC3C7C}" dt="2019-09-18T13:59:25.557" v="178" actId="47"/>
        <pc:sldMkLst>
          <pc:docMk/>
          <pc:sldMk cId="2260670054" sldId="264"/>
        </pc:sldMkLst>
        <pc:graphicFrameChg chg="modGraphic">
          <ac:chgData name="Shabbir Ahmed Siddiqui" userId="e411911a-af52-45c2-8bf4-27b6d662729d" providerId="ADAL" clId="{C27B8A89-FC66-4650-ADAF-6E044AEC3C7C}" dt="2019-09-17T19:14:24.773" v="170" actId="313"/>
          <ac:graphicFrameMkLst>
            <pc:docMk/>
            <pc:sldMk cId="2260670054" sldId="264"/>
            <ac:graphicFrameMk id="4" creationId="{990AAF0C-3BF2-42C0-821D-71E13B9E73B2}"/>
          </ac:graphicFrameMkLst>
        </pc:graphicFrameChg>
        <pc:graphicFrameChg chg="modGraphic">
          <ac:chgData name="Shabbir Ahmed Siddiqui" userId="e411911a-af52-45c2-8bf4-27b6d662729d" providerId="ADAL" clId="{C27B8A89-FC66-4650-ADAF-6E044AEC3C7C}" dt="2019-09-17T19:14:26.159" v="171" actId="313"/>
          <ac:graphicFrameMkLst>
            <pc:docMk/>
            <pc:sldMk cId="2260670054" sldId="264"/>
            <ac:graphicFrameMk id="6" creationId="{4FA27B51-2707-40C9-AFA2-A6226A08B6DA}"/>
          </ac:graphicFrameMkLst>
        </pc:graphicFrameChg>
      </pc:sldChg>
      <pc:sldChg chg="modSp add del">
        <pc:chgData name="Shabbir Ahmed Siddiqui" userId="e411911a-af52-45c2-8bf4-27b6d662729d" providerId="ADAL" clId="{C27B8A89-FC66-4650-ADAF-6E044AEC3C7C}" dt="2019-09-20T05:10:31.692" v="280" actId="47"/>
        <pc:sldMkLst>
          <pc:docMk/>
          <pc:sldMk cId="3731661583" sldId="299"/>
        </pc:sldMkLst>
        <pc:spChg chg="mod">
          <ac:chgData name="Shabbir Ahmed Siddiqui" userId="e411911a-af52-45c2-8bf4-27b6d662729d" providerId="ADAL" clId="{C27B8A89-FC66-4650-ADAF-6E044AEC3C7C}" dt="2019-09-17T19:03:04.085" v="59" actId="20577"/>
          <ac:spMkLst>
            <pc:docMk/>
            <pc:sldMk cId="3731661583" sldId="299"/>
            <ac:spMk id="4" creationId="{121737FB-9BB8-4BF9-9C28-6EE2BF54CEFC}"/>
          </ac:spMkLst>
        </pc:spChg>
      </pc:sldChg>
      <pc:sldChg chg="add modNotesTx">
        <pc:chgData name="Shabbir Ahmed Siddiqui" userId="e411911a-af52-45c2-8bf4-27b6d662729d" providerId="ADAL" clId="{C27B8A89-FC66-4650-ADAF-6E044AEC3C7C}" dt="2019-09-20T05:02:06.340" v="279" actId="6549"/>
        <pc:sldMkLst>
          <pc:docMk/>
          <pc:sldMk cId="3616274244" sldId="300"/>
        </pc:sldMkLst>
      </pc:sldChg>
      <pc:sldChg chg="modSp add del">
        <pc:chgData name="Shabbir Ahmed Siddiqui" userId="e411911a-af52-45c2-8bf4-27b6d662729d" providerId="ADAL" clId="{C27B8A89-FC66-4650-ADAF-6E044AEC3C7C}" dt="2019-09-20T05:30:58.001" v="606" actId="47"/>
        <pc:sldMkLst>
          <pc:docMk/>
          <pc:sldMk cId="3972638286" sldId="304"/>
        </pc:sldMkLst>
        <pc:spChg chg="mod">
          <ac:chgData name="Shabbir Ahmed Siddiqui" userId="e411911a-af52-45c2-8bf4-27b6d662729d" providerId="ADAL" clId="{C27B8A89-FC66-4650-ADAF-6E044AEC3C7C}" dt="2019-09-17T19:13:52.286" v="168" actId="12"/>
          <ac:spMkLst>
            <pc:docMk/>
            <pc:sldMk cId="3972638286" sldId="304"/>
            <ac:spMk id="5" creationId="{755A28BC-1F17-48B0-8B8D-950E3F4DD0E4}"/>
          </ac:spMkLst>
        </pc:spChg>
        <pc:spChg chg="mod">
          <ac:chgData name="Shabbir Ahmed Siddiqui" userId="e411911a-af52-45c2-8bf4-27b6d662729d" providerId="ADAL" clId="{C27B8A89-FC66-4650-ADAF-6E044AEC3C7C}" dt="2019-09-17T19:05:06.958" v="131" actId="20577"/>
          <ac:spMkLst>
            <pc:docMk/>
            <pc:sldMk cId="3972638286" sldId="304"/>
            <ac:spMk id="7" creationId="{608E9709-A6B0-4691-86DE-652756A4A9AD}"/>
          </ac:spMkLst>
        </pc:spChg>
      </pc:sldChg>
      <pc:sldChg chg="add">
        <pc:chgData name="Shabbir Ahmed Siddiqui" userId="e411911a-af52-45c2-8bf4-27b6d662729d" providerId="ADAL" clId="{C27B8A89-FC66-4650-ADAF-6E044AEC3C7C}" dt="2019-09-18T14:37:14.260" v="182"/>
        <pc:sldMkLst>
          <pc:docMk/>
          <pc:sldMk cId="3112282497" sldId="1614"/>
        </pc:sldMkLst>
      </pc:sldChg>
      <pc:sldChg chg="add del">
        <pc:chgData name="Shabbir Ahmed Siddiqui" userId="e411911a-af52-45c2-8bf4-27b6d662729d" providerId="ADAL" clId="{C27B8A89-FC66-4650-ADAF-6E044AEC3C7C}" dt="2019-09-17T19:10:56.637" v="141" actId="47"/>
        <pc:sldMkLst>
          <pc:docMk/>
          <pc:sldMk cId="86944514" sldId="1880"/>
        </pc:sldMkLst>
      </pc:sldChg>
      <pc:sldChg chg="add del">
        <pc:chgData name="Shabbir Ahmed Siddiqui" userId="e411911a-af52-45c2-8bf4-27b6d662729d" providerId="ADAL" clId="{C27B8A89-FC66-4650-ADAF-6E044AEC3C7C}" dt="2019-09-17T19:14:48.254" v="173" actId="47"/>
        <pc:sldMkLst>
          <pc:docMk/>
          <pc:sldMk cId="1207204511" sldId="2294"/>
        </pc:sldMkLst>
      </pc:sldChg>
      <pc:sldChg chg="add ord">
        <pc:chgData name="Shabbir Ahmed Siddiqui" userId="e411911a-af52-45c2-8bf4-27b6d662729d" providerId="ADAL" clId="{C27B8A89-FC66-4650-ADAF-6E044AEC3C7C}" dt="2019-09-20T05:28:32.129" v="587"/>
        <pc:sldMkLst>
          <pc:docMk/>
          <pc:sldMk cId="1413787549" sldId="2295"/>
        </pc:sldMkLst>
      </pc:sldChg>
      <pc:sldChg chg="add ord">
        <pc:chgData name="Shabbir Ahmed Siddiqui" userId="e411911a-af52-45c2-8bf4-27b6d662729d" providerId="ADAL" clId="{C27B8A89-FC66-4650-ADAF-6E044AEC3C7C}" dt="2019-09-20T05:35:28.169" v="644"/>
        <pc:sldMkLst>
          <pc:docMk/>
          <pc:sldMk cId="3173022886" sldId="3995"/>
        </pc:sldMkLst>
      </pc:sldChg>
      <pc:sldChg chg="add del">
        <pc:chgData name="Shabbir Ahmed Siddiqui" userId="e411911a-af52-45c2-8bf4-27b6d662729d" providerId="ADAL" clId="{C27B8A89-FC66-4650-ADAF-6E044AEC3C7C}" dt="2019-09-20T05:25:45.721" v="534" actId="47"/>
        <pc:sldMkLst>
          <pc:docMk/>
          <pc:sldMk cId="3755177409" sldId="4001"/>
        </pc:sldMkLst>
      </pc:sldChg>
      <pc:sldChg chg="modSp add ord">
        <pc:chgData name="Shabbir Ahmed Siddiqui" userId="e411911a-af52-45c2-8bf4-27b6d662729d" providerId="ADAL" clId="{C27B8A89-FC66-4650-ADAF-6E044AEC3C7C}" dt="2019-09-20T05:25:34.620" v="533" actId="313"/>
        <pc:sldMkLst>
          <pc:docMk/>
          <pc:sldMk cId="534501856" sldId="8559"/>
        </pc:sldMkLst>
        <pc:spChg chg="mod">
          <ac:chgData name="Shabbir Ahmed Siddiqui" userId="e411911a-af52-45c2-8bf4-27b6d662729d" providerId="ADAL" clId="{C27B8A89-FC66-4650-ADAF-6E044AEC3C7C}" dt="2019-09-20T05:25:34.620" v="533" actId="313"/>
          <ac:spMkLst>
            <pc:docMk/>
            <pc:sldMk cId="534501856" sldId="8559"/>
            <ac:spMk id="8" creationId="{1B574D3C-E7C6-4648-ADB3-AE7DCCC6C7AF}"/>
          </ac:spMkLst>
        </pc:spChg>
      </pc:sldChg>
      <pc:sldChg chg="add del ord">
        <pc:chgData name="Shabbir Ahmed Siddiqui" userId="e411911a-af52-45c2-8bf4-27b6d662729d" providerId="ADAL" clId="{C27B8A89-FC66-4650-ADAF-6E044AEC3C7C}" dt="2019-09-20T05:26:49.930" v="582" actId="47"/>
        <pc:sldMkLst>
          <pc:docMk/>
          <pc:sldMk cId="2086805958" sldId="8591"/>
        </pc:sldMkLst>
      </pc:sldChg>
      <pc:sldChg chg="add">
        <pc:chgData name="Shabbir Ahmed Siddiqui" userId="e411911a-af52-45c2-8bf4-27b6d662729d" providerId="ADAL" clId="{C27B8A89-FC66-4650-ADAF-6E044AEC3C7C}" dt="2019-09-18T14:44:17.022" v="185"/>
        <pc:sldMkLst>
          <pc:docMk/>
          <pc:sldMk cId="3375666042" sldId="8595"/>
        </pc:sldMkLst>
      </pc:sldChg>
      <pc:sldChg chg="add">
        <pc:chgData name="Shabbir Ahmed Siddiqui" userId="e411911a-af52-45c2-8bf4-27b6d662729d" providerId="ADAL" clId="{C27B8A89-FC66-4650-ADAF-6E044AEC3C7C}" dt="2019-09-18T14:44:17.022" v="185"/>
        <pc:sldMkLst>
          <pc:docMk/>
          <pc:sldMk cId="2403289473" sldId="8596"/>
        </pc:sldMkLst>
      </pc:sldChg>
      <pc:sldChg chg="add">
        <pc:chgData name="Shabbir Ahmed Siddiqui" userId="e411911a-af52-45c2-8bf4-27b6d662729d" providerId="ADAL" clId="{C27B8A89-FC66-4650-ADAF-6E044AEC3C7C}" dt="2019-09-18T14:44:17.022" v="185"/>
        <pc:sldMkLst>
          <pc:docMk/>
          <pc:sldMk cId="4079698259" sldId="8597"/>
        </pc:sldMkLst>
      </pc:sldChg>
      <pc:sldChg chg="add">
        <pc:chgData name="Shabbir Ahmed Siddiqui" userId="e411911a-af52-45c2-8bf4-27b6d662729d" providerId="ADAL" clId="{C27B8A89-FC66-4650-ADAF-6E044AEC3C7C}" dt="2019-09-18T14:44:17.022" v="185"/>
        <pc:sldMkLst>
          <pc:docMk/>
          <pc:sldMk cId="2014583472" sldId="8598"/>
        </pc:sldMkLst>
      </pc:sldChg>
      <pc:sldChg chg="add">
        <pc:chgData name="Shabbir Ahmed Siddiqui" userId="e411911a-af52-45c2-8bf4-27b6d662729d" providerId="ADAL" clId="{C27B8A89-FC66-4650-ADAF-6E044AEC3C7C}" dt="2019-09-18T14:44:17.022" v="185"/>
        <pc:sldMkLst>
          <pc:docMk/>
          <pc:sldMk cId="675893289" sldId="8599"/>
        </pc:sldMkLst>
      </pc:sldChg>
      <pc:sldChg chg="add">
        <pc:chgData name="Shabbir Ahmed Siddiqui" userId="e411911a-af52-45c2-8bf4-27b6d662729d" providerId="ADAL" clId="{C27B8A89-FC66-4650-ADAF-6E044AEC3C7C}" dt="2019-09-18T14:44:17.022" v="185"/>
        <pc:sldMkLst>
          <pc:docMk/>
          <pc:sldMk cId="3385107883" sldId="8600"/>
        </pc:sldMkLst>
      </pc:sldChg>
      <pc:sldChg chg="add">
        <pc:chgData name="Shabbir Ahmed Siddiqui" userId="e411911a-af52-45c2-8bf4-27b6d662729d" providerId="ADAL" clId="{C27B8A89-FC66-4650-ADAF-6E044AEC3C7C}" dt="2019-09-18T14:44:17.022" v="185"/>
        <pc:sldMkLst>
          <pc:docMk/>
          <pc:sldMk cId="4164305122" sldId="8601"/>
        </pc:sldMkLst>
      </pc:sldChg>
      <pc:sldChg chg="add">
        <pc:chgData name="Shabbir Ahmed Siddiqui" userId="e411911a-af52-45c2-8bf4-27b6d662729d" providerId="ADAL" clId="{C27B8A89-FC66-4650-ADAF-6E044AEC3C7C}" dt="2019-09-18T14:44:17.022" v="185"/>
        <pc:sldMkLst>
          <pc:docMk/>
          <pc:sldMk cId="1603959526" sldId="8602"/>
        </pc:sldMkLst>
      </pc:sldChg>
      <pc:sldChg chg="add">
        <pc:chgData name="Shabbir Ahmed Siddiqui" userId="e411911a-af52-45c2-8bf4-27b6d662729d" providerId="ADAL" clId="{C27B8A89-FC66-4650-ADAF-6E044AEC3C7C}" dt="2019-09-18T14:44:17.022" v="185"/>
        <pc:sldMkLst>
          <pc:docMk/>
          <pc:sldMk cId="1937743824" sldId="8603"/>
        </pc:sldMkLst>
      </pc:sldChg>
      <pc:sldChg chg="add">
        <pc:chgData name="Shabbir Ahmed Siddiqui" userId="e411911a-af52-45c2-8bf4-27b6d662729d" providerId="ADAL" clId="{C27B8A89-FC66-4650-ADAF-6E044AEC3C7C}" dt="2019-09-18T14:44:17.022" v="185"/>
        <pc:sldMkLst>
          <pc:docMk/>
          <pc:sldMk cId="1318035612" sldId="8604"/>
        </pc:sldMkLst>
      </pc:sldChg>
      <pc:sldChg chg="add">
        <pc:chgData name="Shabbir Ahmed Siddiqui" userId="e411911a-af52-45c2-8bf4-27b6d662729d" providerId="ADAL" clId="{C27B8A89-FC66-4650-ADAF-6E044AEC3C7C}" dt="2019-09-18T14:44:17.022" v="185"/>
        <pc:sldMkLst>
          <pc:docMk/>
          <pc:sldMk cId="338157414" sldId="8605"/>
        </pc:sldMkLst>
      </pc:sldChg>
      <pc:sldChg chg="add">
        <pc:chgData name="Shabbir Ahmed Siddiqui" userId="e411911a-af52-45c2-8bf4-27b6d662729d" providerId="ADAL" clId="{C27B8A89-FC66-4650-ADAF-6E044AEC3C7C}" dt="2019-09-18T14:44:17.022" v="185"/>
        <pc:sldMkLst>
          <pc:docMk/>
          <pc:sldMk cId="3755555307" sldId="8606"/>
        </pc:sldMkLst>
      </pc:sldChg>
      <pc:sldChg chg="add">
        <pc:chgData name="Shabbir Ahmed Siddiqui" userId="e411911a-af52-45c2-8bf4-27b6d662729d" providerId="ADAL" clId="{C27B8A89-FC66-4650-ADAF-6E044AEC3C7C}" dt="2019-09-18T14:44:17.022" v="185"/>
        <pc:sldMkLst>
          <pc:docMk/>
          <pc:sldMk cId="418577446" sldId="8607"/>
        </pc:sldMkLst>
      </pc:sldChg>
      <pc:sldChg chg="add">
        <pc:chgData name="Shabbir Ahmed Siddiqui" userId="e411911a-af52-45c2-8bf4-27b6d662729d" providerId="ADAL" clId="{C27B8A89-FC66-4650-ADAF-6E044AEC3C7C}" dt="2019-09-18T14:44:17.022" v="185"/>
        <pc:sldMkLst>
          <pc:docMk/>
          <pc:sldMk cId="1430980502" sldId="8608"/>
        </pc:sldMkLst>
      </pc:sldChg>
      <pc:sldChg chg="add">
        <pc:chgData name="Shabbir Ahmed Siddiqui" userId="e411911a-af52-45c2-8bf4-27b6d662729d" providerId="ADAL" clId="{C27B8A89-FC66-4650-ADAF-6E044AEC3C7C}" dt="2019-09-18T14:44:17.022" v="185"/>
        <pc:sldMkLst>
          <pc:docMk/>
          <pc:sldMk cId="2183648788" sldId="8609"/>
        </pc:sldMkLst>
      </pc:sldChg>
      <pc:sldChg chg="add">
        <pc:chgData name="Shabbir Ahmed Siddiqui" userId="e411911a-af52-45c2-8bf4-27b6d662729d" providerId="ADAL" clId="{C27B8A89-FC66-4650-ADAF-6E044AEC3C7C}" dt="2019-09-18T14:44:17.022" v="185"/>
        <pc:sldMkLst>
          <pc:docMk/>
          <pc:sldMk cId="266705779" sldId="8610"/>
        </pc:sldMkLst>
      </pc:sldChg>
      <pc:sldChg chg="add ord">
        <pc:chgData name="Shabbir Ahmed Siddiqui" userId="e411911a-af52-45c2-8bf4-27b6d662729d" providerId="ADAL" clId="{C27B8A89-FC66-4650-ADAF-6E044AEC3C7C}" dt="2019-09-17T19:06:33.007" v="136"/>
        <pc:sldMkLst>
          <pc:docMk/>
          <pc:sldMk cId="4029712951" sldId="8611"/>
        </pc:sldMkLst>
      </pc:sldChg>
      <pc:sldChg chg="add">
        <pc:chgData name="Shabbir Ahmed Siddiqui" userId="e411911a-af52-45c2-8bf4-27b6d662729d" providerId="ADAL" clId="{C27B8A89-FC66-4650-ADAF-6E044AEC3C7C}" dt="2019-09-18T14:44:17.022" v="185"/>
        <pc:sldMkLst>
          <pc:docMk/>
          <pc:sldMk cId="14475236" sldId="8612"/>
        </pc:sldMkLst>
      </pc:sldChg>
      <pc:sldChg chg="add">
        <pc:chgData name="Shabbir Ahmed Siddiqui" userId="e411911a-af52-45c2-8bf4-27b6d662729d" providerId="ADAL" clId="{C27B8A89-FC66-4650-ADAF-6E044AEC3C7C}" dt="2019-09-18T14:44:17.022" v="185"/>
        <pc:sldMkLst>
          <pc:docMk/>
          <pc:sldMk cId="1209209244" sldId="8613"/>
        </pc:sldMkLst>
      </pc:sldChg>
      <pc:sldChg chg="add">
        <pc:chgData name="Shabbir Ahmed Siddiqui" userId="e411911a-af52-45c2-8bf4-27b6d662729d" providerId="ADAL" clId="{C27B8A89-FC66-4650-ADAF-6E044AEC3C7C}" dt="2019-09-18T14:44:17.022" v="185"/>
        <pc:sldMkLst>
          <pc:docMk/>
          <pc:sldMk cId="1862124613" sldId="8614"/>
        </pc:sldMkLst>
      </pc:sldChg>
      <pc:sldChg chg="add">
        <pc:chgData name="Shabbir Ahmed Siddiqui" userId="e411911a-af52-45c2-8bf4-27b6d662729d" providerId="ADAL" clId="{C27B8A89-FC66-4650-ADAF-6E044AEC3C7C}" dt="2019-09-18T14:44:17.022" v="185"/>
        <pc:sldMkLst>
          <pc:docMk/>
          <pc:sldMk cId="1091170359" sldId="8615"/>
        </pc:sldMkLst>
      </pc:sldChg>
      <pc:sldChg chg="add">
        <pc:chgData name="Shabbir Ahmed Siddiqui" userId="e411911a-af52-45c2-8bf4-27b6d662729d" providerId="ADAL" clId="{C27B8A89-FC66-4650-ADAF-6E044AEC3C7C}" dt="2019-09-18T14:44:17.022" v="185"/>
        <pc:sldMkLst>
          <pc:docMk/>
          <pc:sldMk cId="2145290579" sldId="8616"/>
        </pc:sldMkLst>
      </pc:sldChg>
      <pc:sldChg chg="add">
        <pc:chgData name="Shabbir Ahmed Siddiqui" userId="e411911a-af52-45c2-8bf4-27b6d662729d" providerId="ADAL" clId="{C27B8A89-FC66-4650-ADAF-6E044AEC3C7C}" dt="2019-09-18T14:44:17.022" v="185"/>
        <pc:sldMkLst>
          <pc:docMk/>
          <pc:sldMk cId="3357637529" sldId="8617"/>
        </pc:sldMkLst>
      </pc:sldChg>
      <pc:sldChg chg="add del">
        <pc:chgData name="Shabbir Ahmed Siddiqui" userId="e411911a-af52-45c2-8bf4-27b6d662729d" providerId="ADAL" clId="{C27B8A89-FC66-4650-ADAF-6E044AEC3C7C}" dt="2019-09-20T05:34:08.416" v="643" actId="2696"/>
        <pc:sldMkLst>
          <pc:docMk/>
          <pc:sldMk cId="3694492991" sldId="8620"/>
        </pc:sldMkLst>
      </pc:sldChg>
      <pc:sldChg chg="add">
        <pc:chgData name="Shabbir Ahmed Siddiqui" userId="e411911a-af52-45c2-8bf4-27b6d662729d" providerId="ADAL" clId="{C27B8A89-FC66-4650-ADAF-6E044AEC3C7C}" dt="2019-09-18T14:44:17.022" v="185"/>
        <pc:sldMkLst>
          <pc:docMk/>
          <pc:sldMk cId="1793823098" sldId="8621"/>
        </pc:sldMkLst>
      </pc:sldChg>
      <pc:sldChg chg="add">
        <pc:chgData name="Shabbir Ahmed Siddiqui" userId="e411911a-af52-45c2-8bf4-27b6d662729d" providerId="ADAL" clId="{C27B8A89-FC66-4650-ADAF-6E044AEC3C7C}" dt="2019-09-18T14:44:17.022" v="185"/>
        <pc:sldMkLst>
          <pc:docMk/>
          <pc:sldMk cId="3517361951" sldId="8622"/>
        </pc:sldMkLst>
      </pc:sldChg>
      <pc:sldChg chg="add">
        <pc:chgData name="Shabbir Ahmed Siddiqui" userId="e411911a-af52-45c2-8bf4-27b6d662729d" providerId="ADAL" clId="{C27B8A89-FC66-4650-ADAF-6E044AEC3C7C}" dt="2019-09-18T14:38:48.773" v="183"/>
        <pc:sldMkLst>
          <pc:docMk/>
          <pc:sldMk cId="1136282021" sldId="8643"/>
        </pc:sldMkLst>
      </pc:sldChg>
      <pc:sldChg chg="modSp add">
        <pc:chgData name="Shabbir Ahmed Siddiqui" userId="e411911a-af52-45c2-8bf4-27b6d662729d" providerId="ADAL" clId="{C27B8A89-FC66-4650-ADAF-6E044AEC3C7C}" dt="2019-09-20T05:21:26.587" v="463" actId="1036"/>
        <pc:sldMkLst>
          <pc:docMk/>
          <pc:sldMk cId="1058681988" sldId="8703"/>
        </pc:sldMkLst>
        <pc:spChg chg="mod">
          <ac:chgData name="Shabbir Ahmed Siddiqui" userId="e411911a-af52-45c2-8bf4-27b6d662729d" providerId="ADAL" clId="{C27B8A89-FC66-4650-ADAF-6E044AEC3C7C}" dt="2019-09-20T05:21:26.587" v="463" actId="1036"/>
          <ac:spMkLst>
            <pc:docMk/>
            <pc:sldMk cId="1058681988" sldId="8703"/>
            <ac:spMk id="2" creationId="{D641EAFB-10BA-42EF-934F-52B708DF1B4C}"/>
          </ac:spMkLst>
        </pc:spChg>
      </pc:sldChg>
      <pc:sldChg chg="add del ord">
        <pc:chgData name="Shabbir Ahmed Siddiqui" userId="e411911a-af52-45c2-8bf4-27b6d662729d" providerId="ADAL" clId="{C27B8A89-FC66-4650-ADAF-6E044AEC3C7C}" dt="2019-09-20T05:14:57.696" v="285" actId="47"/>
        <pc:sldMkLst>
          <pc:docMk/>
          <pc:sldMk cId="139532455" sldId="8734"/>
        </pc:sldMkLst>
      </pc:sldChg>
      <pc:sldChg chg="add del">
        <pc:chgData name="Shabbir Ahmed Siddiqui" userId="e411911a-af52-45c2-8bf4-27b6d662729d" providerId="ADAL" clId="{C27B8A89-FC66-4650-ADAF-6E044AEC3C7C}" dt="2019-09-20T04:57:16.660" v="204" actId="47"/>
        <pc:sldMkLst>
          <pc:docMk/>
          <pc:sldMk cId="2392032892" sldId="9989"/>
        </pc:sldMkLst>
      </pc:sldChg>
      <pc:sldChg chg="add del ord">
        <pc:chgData name="Shabbir Ahmed Siddiqui" userId="e411911a-af52-45c2-8bf4-27b6d662729d" providerId="ADAL" clId="{C27B8A89-FC66-4650-ADAF-6E044AEC3C7C}" dt="2019-09-20T05:32:57.864" v="642" actId="47"/>
        <pc:sldMkLst>
          <pc:docMk/>
          <pc:sldMk cId="3856925176" sldId="10014"/>
        </pc:sldMkLst>
      </pc:sldChg>
      <pc:sldChg chg="add del">
        <pc:chgData name="Shabbir Ahmed Siddiqui" userId="e411911a-af52-45c2-8bf4-27b6d662729d" providerId="ADAL" clId="{C27B8A89-FC66-4650-ADAF-6E044AEC3C7C}" dt="2019-09-20T05:27:56.225" v="583" actId="47"/>
        <pc:sldMkLst>
          <pc:docMk/>
          <pc:sldMk cId="801115910" sldId="10015"/>
        </pc:sldMkLst>
      </pc:sldChg>
      <pc:sldChg chg="add del">
        <pc:chgData name="Shabbir Ahmed Siddiqui" userId="e411911a-af52-45c2-8bf4-27b6d662729d" providerId="ADAL" clId="{C27B8A89-FC66-4650-ADAF-6E044AEC3C7C}" dt="2019-09-20T05:36:03.687" v="646" actId="47"/>
        <pc:sldMkLst>
          <pc:docMk/>
          <pc:sldMk cId="4035779285" sldId="10051"/>
        </pc:sldMkLst>
      </pc:sldChg>
      <pc:sldChg chg="add del">
        <pc:chgData name="Shabbir Ahmed Siddiqui" userId="e411911a-af52-45c2-8bf4-27b6d662729d" providerId="ADAL" clId="{C27B8A89-FC66-4650-ADAF-6E044AEC3C7C}" dt="2019-09-20T05:36:01.065" v="645" actId="47"/>
        <pc:sldMkLst>
          <pc:docMk/>
          <pc:sldMk cId="1842772579" sldId="10060"/>
        </pc:sldMkLst>
      </pc:sldChg>
      <pc:sldChg chg="add del">
        <pc:chgData name="Shabbir Ahmed Siddiqui" userId="e411911a-af52-45c2-8bf4-27b6d662729d" providerId="ADAL" clId="{C27B8A89-FC66-4650-ADAF-6E044AEC3C7C}" dt="2019-09-20T05:31:51.218" v="640" actId="47"/>
        <pc:sldMkLst>
          <pc:docMk/>
          <pc:sldMk cId="1121057482" sldId="10079"/>
        </pc:sldMkLst>
      </pc:sldChg>
      <pc:sldChg chg="modSp add ord">
        <pc:chgData name="Shabbir Ahmed Siddiqui" userId="e411911a-af52-45c2-8bf4-27b6d662729d" providerId="ADAL" clId="{C27B8A89-FC66-4650-ADAF-6E044AEC3C7C}" dt="2019-09-17T19:11:02.209" v="160" actId="20577"/>
        <pc:sldMkLst>
          <pc:docMk/>
          <pc:sldMk cId="2391579675" sldId="10080"/>
        </pc:sldMkLst>
        <pc:spChg chg="mod">
          <ac:chgData name="Shabbir Ahmed Siddiqui" userId="e411911a-af52-45c2-8bf4-27b6d662729d" providerId="ADAL" clId="{C27B8A89-FC66-4650-ADAF-6E044AEC3C7C}" dt="2019-09-17T19:11:02.209" v="160" actId="20577"/>
          <ac:spMkLst>
            <pc:docMk/>
            <pc:sldMk cId="2391579675" sldId="10080"/>
            <ac:spMk id="5" creationId="{0DD3039B-C350-4ABB-8BA6-73B586256518}"/>
          </ac:spMkLst>
        </pc:spChg>
      </pc:sldChg>
      <pc:sldChg chg="add">
        <pc:chgData name="Shabbir Ahmed Siddiqui" userId="e411911a-af52-45c2-8bf4-27b6d662729d" providerId="ADAL" clId="{C27B8A89-FC66-4650-ADAF-6E044AEC3C7C}" dt="2019-09-18T14:37:14.260" v="182"/>
        <pc:sldMkLst>
          <pc:docMk/>
          <pc:sldMk cId="2700843431" sldId="10091"/>
        </pc:sldMkLst>
      </pc:sldChg>
      <pc:sldChg chg="add">
        <pc:chgData name="Shabbir Ahmed Siddiqui" userId="e411911a-af52-45c2-8bf4-27b6d662729d" providerId="ADAL" clId="{C27B8A89-FC66-4650-ADAF-6E044AEC3C7C}" dt="2019-09-18T14:38:48.773" v="183"/>
        <pc:sldMkLst>
          <pc:docMk/>
          <pc:sldMk cId="1634854786" sldId="10093"/>
        </pc:sldMkLst>
      </pc:sldChg>
      <pc:sldChg chg="add">
        <pc:chgData name="Shabbir Ahmed Siddiqui" userId="e411911a-af52-45c2-8bf4-27b6d662729d" providerId="ADAL" clId="{C27B8A89-FC66-4650-ADAF-6E044AEC3C7C}" dt="2019-09-18T14:38:48.773" v="183"/>
        <pc:sldMkLst>
          <pc:docMk/>
          <pc:sldMk cId="1681021513" sldId="10095"/>
        </pc:sldMkLst>
      </pc:sldChg>
      <pc:sldChg chg="add">
        <pc:chgData name="Shabbir Ahmed Siddiqui" userId="e411911a-af52-45c2-8bf4-27b6d662729d" providerId="ADAL" clId="{C27B8A89-FC66-4650-ADAF-6E044AEC3C7C}" dt="2019-09-18T14:38:48.773" v="183"/>
        <pc:sldMkLst>
          <pc:docMk/>
          <pc:sldMk cId="1500546565" sldId="10096"/>
        </pc:sldMkLst>
      </pc:sldChg>
      <pc:sldChg chg="add">
        <pc:chgData name="Shabbir Ahmed Siddiqui" userId="e411911a-af52-45c2-8bf4-27b6d662729d" providerId="ADAL" clId="{C27B8A89-FC66-4650-ADAF-6E044AEC3C7C}" dt="2019-09-18T14:38:48.773" v="183"/>
        <pc:sldMkLst>
          <pc:docMk/>
          <pc:sldMk cId="99392836" sldId="10097"/>
        </pc:sldMkLst>
      </pc:sldChg>
      <pc:sldChg chg="add">
        <pc:chgData name="Shabbir Ahmed Siddiqui" userId="e411911a-af52-45c2-8bf4-27b6d662729d" providerId="ADAL" clId="{C27B8A89-FC66-4650-ADAF-6E044AEC3C7C}" dt="2019-09-18T14:38:48.773" v="183"/>
        <pc:sldMkLst>
          <pc:docMk/>
          <pc:sldMk cId="3167535690" sldId="10098"/>
        </pc:sldMkLst>
      </pc:sldChg>
      <pc:sldChg chg="add">
        <pc:chgData name="Shabbir Ahmed Siddiqui" userId="e411911a-af52-45c2-8bf4-27b6d662729d" providerId="ADAL" clId="{C27B8A89-FC66-4650-ADAF-6E044AEC3C7C}" dt="2019-09-18T14:38:48.773" v="183"/>
        <pc:sldMkLst>
          <pc:docMk/>
          <pc:sldMk cId="497257534" sldId="10099"/>
        </pc:sldMkLst>
      </pc:sldChg>
      <pc:sldChg chg="add">
        <pc:chgData name="Shabbir Ahmed Siddiqui" userId="e411911a-af52-45c2-8bf4-27b6d662729d" providerId="ADAL" clId="{C27B8A89-FC66-4650-ADAF-6E044AEC3C7C}" dt="2019-09-18T14:38:48.773" v="183"/>
        <pc:sldMkLst>
          <pc:docMk/>
          <pc:sldMk cId="3405413258" sldId="10100"/>
        </pc:sldMkLst>
      </pc:sldChg>
      <pc:sldChg chg="add">
        <pc:chgData name="Shabbir Ahmed Siddiqui" userId="e411911a-af52-45c2-8bf4-27b6d662729d" providerId="ADAL" clId="{C27B8A89-FC66-4650-ADAF-6E044AEC3C7C}" dt="2019-09-18T14:38:48.773" v="183"/>
        <pc:sldMkLst>
          <pc:docMk/>
          <pc:sldMk cId="1922171689" sldId="10101"/>
        </pc:sldMkLst>
      </pc:sldChg>
      <pc:sldChg chg="add del ord">
        <pc:chgData name="Shabbir Ahmed Siddiqui" userId="e411911a-af52-45c2-8bf4-27b6d662729d" providerId="ADAL" clId="{C27B8A89-FC66-4650-ADAF-6E044AEC3C7C}" dt="2019-09-20T05:17:42.294" v="313"/>
        <pc:sldMkLst>
          <pc:docMk/>
          <pc:sldMk cId="1465353017" sldId="10812"/>
        </pc:sldMkLst>
      </pc:sldChg>
      <pc:sldChg chg="add del">
        <pc:chgData name="Shabbir Ahmed Siddiqui" userId="e411911a-af52-45c2-8bf4-27b6d662729d" providerId="ADAL" clId="{C27B8A89-FC66-4650-ADAF-6E044AEC3C7C}" dt="2019-09-20T05:28:07.048" v="585" actId="47"/>
        <pc:sldMkLst>
          <pc:docMk/>
          <pc:sldMk cId="1019016880" sldId="1379019942"/>
        </pc:sldMkLst>
      </pc:sldChg>
      <pc:sldChg chg="add">
        <pc:chgData name="Shabbir Ahmed Siddiqui" userId="e411911a-af52-45c2-8bf4-27b6d662729d" providerId="ADAL" clId="{C27B8A89-FC66-4650-ADAF-6E044AEC3C7C}" dt="2019-09-18T13:59:30.456" v="179"/>
        <pc:sldMkLst>
          <pc:docMk/>
          <pc:sldMk cId="1021096055" sldId="1379019950"/>
        </pc:sldMkLst>
      </pc:sldChg>
      <pc:sldChg chg="add del">
        <pc:chgData name="Shabbir Ahmed Siddiqui" userId="e411911a-af52-45c2-8bf4-27b6d662729d" providerId="ADAL" clId="{C27B8A89-FC66-4650-ADAF-6E044AEC3C7C}" dt="2019-09-20T05:28:02.437" v="584" actId="47"/>
        <pc:sldMkLst>
          <pc:docMk/>
          <pc:sldMk cId="2038198662" sldId="1379019951"/>
        </pc:sldMkLst>
      </pc:sldChg>
      <pc:sldChg chg="add ord">
        <pc:chgData name="Shabbir Ahmed Siddiqui" userId="e411911a-af52-45c2-8bf4-27b6d662729d" providerId="ADAL" clId="{C27B8A89-FC66-4650-ADAF-6E044AEC3C7C}" dt="2019-09-20T05:16:00.727" v="288"/>
        <pc:sldMkLst>
          <pc:docMk/>
          <pc:sldMk cId="1113744116" sldId="1379019952"/>
        </pc:sldMkLst>
      </pc:sldChg>
      <pc:sldChg chg="add">
        <pc:chgData name="Shabbir Ahmed Siddiqui" userId="e411911a-af52-45c2-8bf4-27b6d662729d" providerId="ADAL" clId="{C27B8A89-FC66-4650-ADAF-6E044AEC3C7C}" dt="2019-09-18T13:59:30.456" v="179"/>
        <pc:sldMkLst>
          <pc:docMk/>
          <pc:sldMk cId="2806294850" sldId="1379019953"/>
        </pc:sldMkLst>
      </pc:sldChg>
      <pc:sldChg chg="add">
        <pc:chgData name="Shabbir Ahmed Siddiqui" userId="e411911a-af52-45c2-8bf4-27b6d662729d" providerId="ADAL" clId="{C27B8A89-FC66-4650-ADAF-6E044AEC3C7C}" dt="2019-09-18T13:59:30.456" v="179"/>
        <pc:sldMkLst>
          <pc:docMk/>
          <pc:sldMk cId="90815795" sldId="1379020054"/>
        </pc:sldMkLst>
      </pc:sldChg>
      <pc:sldChg chg="add del">
        <pc:chgData name="Shabbir Ahmed Siddiqui" userId="e411911a-af52-45c2-8bf4-27b6d662729d" providerId="ADAL" clId="{C27B8A89-FC66-4650-ADAF-6E044AEC3C7C}" dt="2019-09-20T05:34:08.416" v="643" actId="2696"/>
        <pc:sldMkLst>
          <pc:docMk/>
          <pc:sldMk cId="2427245794" sldId="1379020055"/>
        </pc:sldMkLst>
      </pc:sldChg>
      <pc:sldChg chg="add">
        <pc:chgData name="Shabbir Ahmed Siddiqui" userId="e411911a-af52-45c2-8bf4-27b6d662729d" providerId="ADAL" clId="{C27B8A89-FC66-4650-ADAF-6E044AEC3C7C}" dt="2019-09-18T14:44:17.022" v="185"/>
        <pc:sldMkLst>
          <pc:docMk/>
          <pc:sldMk cId="1730833575" sldId="1379020056"/>
        </pc:sldMkLst>
      </pc:sldChg>
      <pc:sldChg chg="addSp delSp modSp add ord">
        <pc:chgData name="Shabbir Ahmed Siddiqui" userId="e411911a-af52-45c2-8bf4-27b6d662729d" providerId="ADAL" clId="{C27B8A89-FC66-4650-ADAF-6E044AEC3C7C}" dt="2019-09-20T04:57:04.180" v="203" actId="20577"/>
        <pc:sldMkLst>
          <pc:docMk/>
          <pc:sldMk cId="1115030966" sldId="1379020057"/>
        </pc:sldMkLst>
        <pc:spChg chg="del">
          <ac:chgData name="Shabbir Ahmed Siddiqui" userId="e411911a-af52-45c2-8bf4-27b6d662729d" providerId="ADAL" clId="{C27B8A89-FC66-4650-ADAF-6E044AEC3C7C}" dt="2019-09-20T04:56:57.408" v="189" actId="478"/>
          <ac:spMkLst>
            <pc:docMk/>
            <pc:sldMk cId="1115030966" sldId="1379020057"/>
            <ac:spMk id="3" creationId="{D0570628-F9C7-44D6-A07D-6C9FFFA917F8}"/>
          </ac:spMkLst>
        </pc:spChg>
        <pc:spChg chg="add del mod">
          <ac:chgData name="Shabbir Ahmed Siddiqui" userId="e411911a-af52-45c2-8bf4-27b6d662729d" providerId="ADAL" clId="{C27B8A89-FC66-4650-ADAF-6E044AEC3C7C}" dt="2019-09-20T04:57:00.253" v="190" actId="478"/>
          <ac:spMkLst>
            <pc:docMk/>
            <pc:sldMk cId="1115030966" sldId="1379020057"/>
            <ac:spMk id="4" creationId="{FB819528-BF03-4F14-9153-A50C6865D3F1}"/>
          </ac:spMkLst>
        </pc:spChg>
        <pc:spChg chg="add mod">
          <ac:chgData name="Shabbir Ahmed Siddiqui" userId="e411911a-af52-45c2-8bf4-27b6d662729d" providerId="ADAL" clId="{C27B8A89-FC66-4650-ADAF-6E044AEC3C7C}" dt="2019-09-20T04:57:04.180" v="203" actId="20577"/>
          <ac:spMkLst>
            <pc:docMk/>
            <pc:sldMk cId="1115030966" sldId="1379020057"/>
            <ac:spMk id="5" creationId="{A2597D58-E129-4CCC-A840-312AED58AAA9}"/>
          </ac:spMkLst>
        </pc:spChg>
        <pc:spChg chg="add">
          <ac:chgData name="Shabbir Ahmed Siddiqui" userId="e411911a-af52-45c2-8bf4-27b6d662729d" providerId="ADAL" clId="{C27B8A89-FC66-4650-ADAF-6E044AEC3C7C}" dt="2019-09-20T04:57:00.646" v="191"/>
          <ac:spMkLst>
            <pc:docMk/>
            <pc:sldMk cId="1115030966" sldId="1379020057"/>
            <ac:spMk id="6" creationId="{C118B0FC-24EE-40F4-B170-335252440C1A}"/>
          </ac:spMkLst>
        </pc:spChg>
      </pc:sldChg>
      <pc:sldChg chg="modSp add ord">
        <pc:chgData name="Shabbir Ahmed Siddiqui" userId="e411911a-af52-45c2-8bf4-27b6d662729d" providerId="ADAL" clId="{C27B8A89-FC66-4650-ADAF-6E044AEC3C7C}" dt="2019-09-20T05:29:01.786" v="603" actId="1036"/>
        <pc:sldMkLst>
          <pc:docMk/>
          <pc:sldMk cId="1204706387" sldId="1379020058"/>
        </pc:sldMkLst>
        <pc:spChg chg="mod">
          <ac:chgData name="Shabbir Ahmed Siddiqui" userId="e411911a-af52-45c2-8bf4-27b6d662729d" providerId="ADAL" clId="{C27B8A89-FC66-4650-ADAF-6E044AEC3C7C}" dt="2019-09-20T05:29:01.786" v="603" actId="1036"/>
          <ac:spMkLst>
            <pc:docMk/>
            <pc:sldMk cId="1204706387" sldId="1379020058"/>
            <ac:spMk id="2" creationId="{D641EAFB-10BA-42EF-934F-52B708DF1B4C}"/>
          </ac:spMkLst>
        </pc:spChg>
      </pc:sldChg>
      <pc:sldChg chg="modSp add ord">
        <pc:chgData name="Shabbir Ahmed Siddiqui" userId="e411911a-af52-45c2-8bf4-27b6d662729d" providerId="ADAL" clId="{C27B8A89-FC66-4650-ADAF-6E044AEC3C7C}" dt="2019-09-20T05:26:21.345" v="573" actId="20577"/>
        <pc:sldMkLst>
          <pc:docMk/>
          <pc:sldMk cId="1142914704" sldId="1379020059"/>
        </pc:sldMkLst>
        <pc:spChg chg="mod">
          <ac:chgData name="Shabbir Ahmed Siddiqui" userId="e411911a-af52-45c2-8bf4-27b6d662729d" providerId="ADAL" clId="{C27B8A89-FC66-4650-ADAF-6E044AEC3C7C}" dt="2019-09-20T05:26:21.345" v="573" actId="20577"/>
          <ac:spMkLst>
            <pc:docMk/>
            <pc:sldMk cId="1142914704" sldId="1379020059"/>
            <ac:spMk id="2" creationId="{D641EAFB-10BA-42EF-934F-52B708DF1B4C}"/>
          </ac:spMkLst>
        </pc:spChg>
      </pc:sldChg>
      <pc:sldChg chg="modSp add ord">
        <pc:chgData name="Shabbir Ahmed Siddiqui" userId="e411911a-af52-45c2-8bf4-27b6d662729d" providerId="ADAL" clId="{C27B8A89-FC66-4650-ADAF-6E044AEC3C7C}" dt="2019-09-20T05:36:54.620" v="656" actId="20577"/>
        <pc:sldMkLst>
          <pc:docMk/>
          <pc:sldMk cId="3077913771" sldId="1379020060"/>
        </pc:sldMkLst>
        <pc:spChg chg="mod">
          <ac:chgData name="Shabbir Ahmed Siddiqui" userId="e411911a-af52-45c2-8bf4-27b6d662729d" providerId="ADAL" clId="{C27B8A89-FC66-4650-ADAF-6E044AEC3C7C}" dt="2019-09-20T05:36:54.620" v="656" actId="20577"/>
          <ac:spMkLst>
            <pc:docMk/>
            <pc:sldMk cId="3077913771" sldId="1379020060"/>
            <ac:spMk id="2" creationId="{D641EAFB-10BA-42EF-934F-52B708DF1B4C}"/>
          </ac:spMkLst>
        </pc:spChg>
      </pc:sldChg>
      <pc:sldMasterChg chg="del delSldLayout">
        <pc:chgData name="Shabbir Ahmed Siddiqui" userId="e411911a-af52-45c2-8bf4-27b6d662729d" providerId="ADAL" clId="{C27B8A89-FC66-4650-ADAF-6E044AEC3C7C}" dt="2019-09-20T05:10:31.692" v="280" actId="47"/>
        <pc:sldMasterMkLst>
          <pc:docMk/>
          <pc:sldMasterMk cId="224401398" sldId="2147483692"/>
        </pc:sldMasterMkLst>
        <pc:sldLayoutChg chg="del">
          <pc:chgData name="Shabbir Ahmed Siddiqui" userId="e411911a-af52-45c2-8bf4-27b6d662729d" providerId="ADAL" clId="{C27B8A89-FC66-4650-ADAF-6E044AEC3C7C}" dt="2019-09-20T05:10:31.692" v="280" actId="47"/>
          <pc:sldLayoutMkLst>
            <pc:docMk/>
            <pc:sldMasterMk cId="224401398" sldId="2147483692"/>
            <pc:sldLayoutMk cId="3309684737" sldId="2147483693"/>
          </pc:sldLayoutMkLst>
        </pc:sldLayoutChg>
        <pc:sldLayoutChg chg="del">
          <pc:chgData name="Shabbir Ahmed Siddiqui" userId="e411911a-af52-45c2-8bf4-27b6d662729d" providerId="ADAL" clId="{C27B8A89-FC66-4650-ADAF-6E044AEC3C7C}" dt="2019-09-20T05:10:31.692" v="280" actId="47"/>
          <pc:sldLayoutMkLst>
            <pc:docMk/>
            <pc:sldMasterMk cId="224401398" sldId="2147483692"/>
            <pc:sldLayoutMk cId="2237023147" sldId="2147483694"/>
          </pc:sldLayoutMkLst>
        </pc:sldLayoutChg>
        <pc:sldLayoutChg chg="del">
          <pc:chgData name="Shabbir Ahmed Siddiqui" userId="e411911a-af52-45c2-8bf4-27b6d662729d" providerId="ADAL" clId="{C27B8A89-FC66-4650-ADAF-6E044AEC3C7C}" dt="2019-09-20T05:10:31.692" v="280" actId="47"/>
          <pc:sldLayoutMkLst>
            <pc:docMk/>
            <pc:sldMasterMk cId="224401398" sldId="2147483692"/>
            <pc:sldLayoutMk cId="2679711164" sldId="2147483695"/>
          </pc:sldLayoutMkLst>
        </pc:sldLayoutChg>
        <pc:sldLayoutChg chg="del">
          <pc:chgData name="Shabbir Ahmed Siddiqui" userId="e411911a-af52-45c2-8bf4-27b6d662729d" providerId="ADAL" clId="{C27B8A89-FC66-4650-ADAF-6E044AEC3C7C}" dt="2019-09-20T05:10:31.692" v="280" actId="47"/>
          <pc:sldLayoutMkLst>
            <pc:docMk/>
            <pc:sldMasterMk cId="224401398" sldId="2147483692"/>
            <pc:sldLayoutMk cId="2872793648" sldId="2147483696"/>
          </pc:sldLayoutMkLst>
        </pc:sldLayoutChg>
        <pc:sldLayoutChg chg="del">
          <pc:chgData name="Shabbir Ahmed Siddiqui" userId="e411911a-af52-45c2-8bf4-27b6d662729d" providerId="ADAL" clId="{C27B8A89-FC66-4650-ADAF-6E044AEC3C7C}" dt="2019-09-20T05:10:31.692" v="280" actId="47"/>
          <pc:sldLayoutMkLst>
            <pc:docMk/>
            <pc:sldMasterMk cId="224401398" sldId="2147483692"/>
            <pc:sldLayoutMk cId="3103942171" sldId="2147483697"/>
          </pc:sldLayoutMkLst>
        </pc:sldLayoutChg>
        <pc:sldLayoutChg chg="del">
          <pc:chgData name="Shabbir Ahmed Siddiqui" userId="e411911a-af52-45c2-8bf4-27b6d662729d" providerId="ADAL" clId="{C27B8A89-FC66-4650-ADAF-6E044AEC3C7C}" dt="2019-09-20T05:10:31.692" v="280" actId="47"/>
          <pc:sldLayoutMkLst>
            <pc:docMk/>
            <pc:sldMasterMk cId="224401398" sldId="2147483692"/>
            <pc:sldLayoutMk cId="3125660419" sldId="2147483698"/>
          </pc:sldLayoutMkLst>
        </pc:sldLayoutChg>
        <pc:sldLayoutChg chg="del">
          <pc:chgData name="Shabbir Ahmed Siddiqui" userId="e411911a-af52-45c2-8bf4-27b6d662729d" providerId="ADAL" clId="{C27B8A89-FC66-4650-ADAF-6E044AEC3C7C}" dt="2019-09-20T05:10:31.692" v="280" actId="47"/>
          <pc:sldLayoutMkLst>
            <pc:docMk/>
            <pc:sldMasterMk cId="224401398" sldId="2147483692"/>
            <pc:sldLayoutMk cId="2221455197" sldId="2147483699"/>
          </pc:sldLayoutMkLst>
        </pc:sldLayoutChg>
        <pc:sldLayoutChg chg="del">
          <pc:chgData name="Shabbir Ahmed Siddiqui" userId="e411911a-af52-45c2-8bf4-27b6d662729d" providerId="ADAL" clId="{C27B8A89-FC66-4650-ADAF-6E044AEC3C7C}" dt="2019-09-20T05:10:31.692" v="280" actId="47"/>
          <pc:sldLayoutMkLst>
            <pc:docMk/>
            <pc:sldMasterMk cId="224401398" sldId="2147483692"/>
            <pc:sldLayoutMk cId="249423697" sldId="2147483700"/>
          </pc:sldLayoutMkLst>
        </pc:sldLayoutChg>
        <pc:sldLayoutChg chg="del">
          <pc:chgData name="Shabbir Ahmed Siddiqui" userId="e411911a-af52-45c2-8bf4-27b6d662729d" providerId="ADAL" clId="{C27B8A89-FC66-4650-ADAF-6E044AEC3C7C}" dt="2019-09-20T05:10:31.692" v="280" actId="47"/>
          <pc:sldLayoutMkLst>
            <pc:docMk/>
            <pc:sldMasterMk cId="224401398" sldId="2147483692"/>
            <pc:sldLayoutMk cId="3874440778" sldId="2147483701"/>
          </pc:sldLayoutMkLst>
        </pc:sldLayoutChg>
        <pc:sldLayoutChg chg="del">
          <pc:chgData name="Shabbir Ahmed Siddiqui" userId="e411911a-af52-45c2-8bf4-27b6d662729d" providerId="ADAL" clId="{C27B8A89-FC66-4650-ADAF-6E044AEC3C7C}" dt="2019-09-20T05:10:31.692" v="280" actId="47"/>
          <pc:sldLayoutMkLst>
            <pc:docMk/>
            <pc:sldMasterMk cId="224401398" sldId="2147483692"/>
            <pc:sldLayoutMk cId="1857258936" sldId="2147483702"/>
          </pc:sldLayoutMkLst>
        </pc:sldLayoutChg>
        <pc:sldLayoutChg chg="del">
          <pc:chgData name="Shabbir Ahmed Siddiqui" userId="e411911a-af52-45c2-8bf4-27b6d662729d" providerId="ADAL" clId="{C27B8A89-FC66-4650-ADAF-6E044AEC3C7C}" dt="2019-09-20T05:10:31.692" v="280" actId="47"/>
          <pc:sldLayoutMkLst>
            <pc:docMk/>
            <pc:sldMasterMk cId="224401398" sldId="2147483692"/>
            <pc:sldLayoutMk cId="2440023981" sldId="2147483703"/>
          </pc:sldLayoutMkLst>
        </pc:sldLayoutChg>
      </pc:sldMasterChg>
      <pc:sldMasterChg chg="del delSldLayout">
        <pc:chgData name="Shabbir Ahmed Siddiqui" userId="e411911a-af52-45c2-8bf4-27b6d662729d" providerId="ADAL" clId="{C27B8A89-FC66-4650-ADAF-6E044AEC3C7C}" dt="2019-09-20T05:30:58.001" v="606" actId="47"/>
        <pc:sldMasterMkLst>
          <pc:docMk/>
          <pc:sldMasterMk cId="2063646100" sldId="2147483704"/>
        </pc:sldMasterMkLst>
        <pc:sldLayoutChg chg="del">
          <pc:chgData name="Shabbir Ahmed Siddiqui" userId="e411911a-af52-45c2-8bf4-27b6d662729d" providerId="ADAL" clId="{C27B8A89-FC66-4650-ADAF-6E044AEC3C7C}" dt="2019-09-20T05:30:58.001" v="606" actId="47"/>
          <pc:sldLayoutMkLst>
            <pc:docMk/>
            <pc:sldMasterMk cId="2063646100" sldId="2147483704"/>
            <pc:sldLayoutMk cId="4286112139" sldId="2147483705"/>
          </pc:sldLayoutMkLst>
        </pc:sldLayoutChg>
        <pc:sldLayoutChg chg="del">
          <pc:chgData name="Shabbir Ahmed Siddiqui" userId="e411911a-af52-45c2-8bf4-27b6d662729d" providerId="ADAL" clId="{C27B8A89-FC66-4650-ADAF-6E044AEC3C7C}" dt="2019-09-20T05:30:58.001" v="606" actId="47"/>
          <pc:sldLayoutMkLst>
            <pc:docMk/>
            <pc:sldMasterMk cId="2063646100" sldId="2147483704"/>
            <pc:sldLayoutMk cId="1439208420" sldId="2147483706"/>
          </pc:sldLayoutMkLst>
        </pc:sldLayoutChg>
        <pc:sldLayoutChg chg="del">
          <pc:chgData name="Shabbir Ahmed Siddiqui" userId="e411911a-af52-45c2-8bf4-27b6d662729d" providerId="ADAL" clId="{C27B8A89-FC66-4650-ADAF-6E044AEC3C7C}" dt="2019-09-20T05:30:58.001" v="606" actId="47"/>
          <pc:sldLayoutMkLst>
            <pc:docMk/>
            <pc:sldMasterMk cId="2063646100" sldId="2147483704"/>
            <pc:sldLayoutMk cId="2226378574" sldId="2147483707"/>
          </pc:sldLayoutMkLst>
        </pc:sldLayoutChg>
        <pc:sldLayoutChg chg="del">
          <pc:chgData name="Shabbir Ahmed Siddiqui" userId="e411911a-af52-45c2-8bf4-27b6d662729d" providerId="ADAL" clId="{C27B8A89-FC66-4650-ADAF-6E044AEC3C7C}" dt="2019-09-20T05:30:58.001" v="606" actId="47"/>
          <pc:sldLayoutMkLst>
            <pc:docMk/>
            <pc:sldMasterMk cId="2063646100" sldId="2147483704"/>
            <pc:sldLayoutMk cId="941538156" sldId="2147483708"/>
          </pc:sldLayoutMkLst>
        </pc:sldLayoutChg>
        <pc:sldLayoutChg chg="del">
          <pc:chgData name="Shabbir Ahmed Siddiqui" userId="e411911a-af52-45c2-8bf4-27b6d662729d" providerId="ADAL" clId="{C27B8A89-FC66-4650-ADAF-6E044AEC3C7C}" dt="2019-09-20T05:30:58.001" v="606" actId="47"/>
          <pc:sldLayoutMkLst>
            <pc:docMk/>
            <pc:sldMasterMk cId="2063646100" sldId="2147483704"/>
            <pc:sldLayoutMk cId="1031748611" sldId="2147483709"/>
          </pc:sldLayoutMkLst>
        </pc:sldLayoutChg>
        <pc:sldLayoutChg chg="del">
          <pc:chgData name="Shabbir Ahmed Siddiqui" userId="e411911a-af52-45c2-8bf4-27b6d662729d" providerId="ADAL" clId="{C27B8A89-FC66-4650-ADAF-6E044AEC3C7C}" dt="2019-09-20T05:30:58.001" v="606" actId="47"/>
          <pc:sldLayoutMkLst>
            <pc:docMk/>
            <pc:sldMasterMk cId="2063646100" sldId="2147483704"/>
            <pc:sldLayoutMk cId="2663353951" sldId="2147483710"/>
          </pc:sldLayoutMkLst>
        </pc:sldLayoutChg>
        <pc:sldLayoutChg chg="del">
          <pc:chgData name="Shabbir Ahmed Siddiqui" userId="e411911a-af52-45c2-8bf4-27b6d662729d" providerId="ADAL" clId="{C27B8A89-FC66-4650-ADAF-6E044AEC3C7C}" dt="2019-09-20T05:30:58.001" v="606" actId="47"/>
          <pc:sldLayoutMkLst>
            <pc:docMk/>
            <pc:sldMasterMk cId="2063646100" sldId="2147483704"/>
            <pc:sldLayoutMk cId="2662070034" sldId="2147483711"/>
          </pc:sldLayoutMkLst>
        </pc:sldLayoutChg>
        <pc:sldLayoutChg chg="del">
          <pc:chgData name="Shabbir Ahmed Siddiqui" userId="e411911a-af52-45c2-8bf4-27b6d662729d" providerId="ADAL" clId="{C27B8A89-FC66-4650-ADAF-6E044AEC3C7C}" dt="2019-09-20T05:30:58.001" v="606" actId="47"/>
          <pc:sldLayoutMkLst>
            <pc:docMk/>
            <pc:sldMasterMk cId="2063646100" sldId="2147483704"/>
            <pc:sldLayoutMk cId="3864711581" sldId="2147483712"/>
          </pc:sldLayoutMkLst>
        </pc:sldLayoutChg>
        <pc:sldLayoutChg chg="del">
          <pc:chgData name="Shabbir Ahmed Siddiqui" userId="e411911a-af52-45c2-8bf4-27b6d662729d" providerId="ADAL" clId="{C27B8A89-FC66-4650-ADAF-6E044AEC3C7C}" dt="2019-09-20T05:30:58.001" v="606" actId="47"/>
          <pc:sldLayoutMkLst>
            <pc:docMk/>
            <pc:sldMasterMk cId="2063646100" sldId="2147483704"/>
            <pc:sldLayoutMk cId="236469066" sldId="2147483713"/>
          </pc:sldLayoutMkLst>
        </pc:sldLayoutChg>
        <pc:sldLayoutChg chg="del">
          <pc:chgData name="Shabbir Ahmed Siddiqui" userId="e411911a-af52-45c2-8bf4-27b6d662729d" providerId="ADAL" clId="{C27B8A89-FC66-4650-ADAF-6E044AEC3C7C}" dt="2019-09-20T05:30:58.001" v="606" actId="47"/>
          <pc:sldLayoutMkLst>
            <pc:docMk/>
            <pc:sldMasterMk cId="2063646100" sldId="2147483704"/>
            <pc:sldLayoutMk cId="3671862877" sldId="2147483714"/>
          </pc:sldLayoutMkLst>
        </pc:sldLayoutChg>
        <pc:sldLayoutChg chg="del">
          <pc:chgData name="Shabbir Ahmed Siddiqui" userId="e411911a-af52-45c2-8bf4-27b6d662729d" providerId="ADAL" clId="{C27B8A89-FC66-4650-ADAF-6E044AEC3C7C}" dt="2019-09-20T05:30:58.001" v="606" actId="47"/>
          <pc:sldLayoutMkLst>
            <pc:docMk/>
            <pc:sldMasterMk cId="2063646100" sldId="2147483704"/>
            <pc:sldLayoutMk cId="2143459465" sldId="2147483715"/>
          </pc:sldLayoutMkLst>
        </pc:sldLayoutChg>
        <pc:sldLayoutChg chg="del">
          <pc:chgData name="Shabbir Ahmed Siddiqui" userId="e411911a-af52-45c2-8bf4-27b6d662729d" providerId="ADAL" clId="{C27B8A89-FC66-4650-ADAF-6E044AEC3C7C}" dt="2019-09-20T05:30:58.001" v="606" actId="47"/>
          <pc:sldLayoutMkLst>
            <pc:docMk/>
            <pc:sldMasterMk cId="2063646100" sldId="2147483704"/>
            <pc:sldLayoutMk cId="918726107" sldId="2147483716"/>
          </pc:sldLayoutMkLst>
        </pc:sldLayoutChg>
      </pc:sldMasterChg>
      <pc:sldMasterChg chg="delSldLayout">
        <pc:chgData name="Shabbir Ahmed Siddiqui" userId="e411911a-af52-45c2-8bf4-27b6d662729d" providerId="ADAL" clId="{C27B8A89-FC66-4650-ADAF-6E044AEC3C7C}" dt="2019-09-20T05:34:08.416" v="643" actId="2696"/>
        <pc:sldMasterMkLst>
          <pc:docMk/>
          <pc:sldMasterMk cId="3518773918" sldId="2147483858"/>
        </pc:sldMasterMkLst>
        <pc:sldLayoutChg chg="del">
          <pc:chgData name="Shabbir Ahmed Siddiqui" userId="e411911a-af52-45c2-8bf4-27b6d662729d" providerId="ADAL" clId="{C27B8A89-FC66-4650-ADAF-6E044AEC3C7C}" dt="2019-09-20T05:34:08.416" v="643" actId="2696"/>
          <pc:sldLayoutMkLst>
            <pc:docMk/>
            <pc:sldMasterMk cId="3518773918" sldId="2147483858"/>
            <pc:sldLayoutMk cId="641720740" sldId="2147483887"/>
          </pc:sldLayoutMkLst>
        </pc:sldLayoutChg>
      </pc:sldMasterChg>
      <pc:sldMasterChg chg="delSldLayout">
        <pc:chgData name="Shabbir Ahmed Siddiqui" userId="e411911a-af52-45c2-8bf4-27b6d662729d" providerId="ADAL" clId="{C27B8A89-FC66-4650-ADAF-6E044AEC3C7C}" dt="2019-09-20T05:14:57.696" v="285" actId="47"/>
        <pc:sldMasterMkLst>
          <pc:docMk/>
          <pc:sldMasterMk cId="3621466076" sldId="2147483894"/>
        </pc:sldMasterMkLst>
        <pc:sldLayoutChg chg="del">
          <pc:chgData name="Shabbir Ahmed Siddiqui" userId="e411911a-af52-45c2-8bf4-27b6d662729d" providerId="ADAL" clId="{C27B8A89-FC66-4650-ADAF-6E044AEC3C7C}" dt="2019-09-20T05:14:57.696" v="285" actId="47"/>
          <pc:sldLayoutMkLst>
            <pc:docMk/>
            <pc:sldMasterMk cId="3621466076" sldId="2147483894"/>
            <pc:sldLayoutMk cId="1397728040" sldId="2147483923"/>
          </pc:sldLayoutMkLst>
        </pc:sldLayoutChg>
      </pc:sldMasterChg>
    </pc:docChg>
  </pc:docChgLst>
  <pc:docChgLst>
    <pc:chgData name="Chris Jeffrey" userId="S::chjeffre@microsoft.com::86eb397a-8162-4755-a86a-91fa05b087a7" providerId="AD" clId="Web-{22598725-94C3-81ED-14CD-E8C9C7A4398C}"/>
    <pc:docChg chg="modSld">
      <pc:chgData name="Chris Jeffrey" userId="S::chjeffre@microsoft.com::86eb397a-8162-4755-a86a-91fa05b087a7" providerId="AD" clId="Web-{22598725-94C3-81ED-14CD-E8C9C7A4398C}" dt="2019-09-23T12:14:35.352" v="13"/>
      <pc:docMkLst>
        <pc:docMk/>
      </pc:docMkLst>
      <pc:sldChg chg="addSp delSp modSp">
        <pc:chgData name="Chris Jeffrey" userId="S::chjeffre@microsoft.com::86eb397a-8162-4755-a86a-91fa05b087a7" providerId="AD" clId="Web-{22598725-94C3-81ED-14CD-E8C9C7A4398C}" dt="2019-09-23T12:14:35.352" v="13"/>
        <pc:sldMkLst>
          <pc:docMk/>
          <pc:sldMk cId="3616274244" sldId="300"/>
        </pc:sldMkLst>
        <pc:spChg chg="add del">
          <ac:chgData name="Chris Jeffrey" userId="S::chjeffre@microsoft.com::86eb397a-8162-4755-a86a-91fa05b087a7" providerId="AD" clId="Web-{22598725-94C3-81ED-14CD-E8C9C7A4398C}" dt="2019-09-23T12:14:35.056" v="9"/>
          <ac:spMkLst>
            <pc:docMk/>
            <pc:sldMk cId="3616274244" sldId="300"/>
            <ac:spMk id="58" creationId="{682F4970-0121-4D20-B182-BCF39C707532}"/>
          </ac:spMkLst>
        </pc:spChg>
        <pc:spChg chg="add del">
          <ac:chgData name="Chris Jeffrey" userId="S::chjeffre@microsoft.com::86eb397a-8162-4755-a86a-91fa05b087a7" providerId="AD" clId="Web-{22598725-94C3-81ED-14CD-E8C9C7A4398C}" dt="2019-09-23T12:14:35.274" v="12"/>
          <ac:spMkLst>
            <pc:docMk/>
            <pc:sldMk cId="3616274244" sldId="300"/>
            <ac:spMk id="95" creationId="{DA748CEB-5C6F-4B0C-89B0-468763668B80}"/>
          </ac:spMkLst>
        </pc:spChg>
        <pc:spChg chg="add del">
          <ac:chgData name="Chris Jeffrey" userId="S::chjeffre@microsoft.com::86eb397a-8162-4755-a86a-91fa05b087a7" providerId="AD" clId="Web-{22598725-94C3-81ED-14CD-E8C9C7A4398C}" dt="2019-09-23T12:14:35.352" v="13"/>
          <ac:spMkLst>
            <pc:docMk/>
            <pc:sldMk cId="3616274244" sldId="300"/>
            <ac:spMk id="97" creationId="{A980DA0F-22BD-4581-8C2C-769A90C1F37D}"/>
          </ac:spMkLst>
        </pc:spChg>
        <pc:grpChg chg="add del">
          <ac:chgData name="Chris Jeffrey" userId="S::chjeffre@microsoft.com::86eb397a-8162-4755-a86a-91fa05b087a7" providerId="AD" clId="Web-{22598725-94C3-81ED-14CD-E8C9C7A4398C}" dt="2019-09-23T12:14:34.915" v="7"/>
          <ac:grpSpMkLst>
            <pc:docMk/>
            <pc:sldMk cId="3616274244" sldId="300"/>
            <ac:grpSpMk id="46" creationId="{FDF82999-7EBB-4862-B2DA-A123086C3D82}"/>
          </ac:grpSpMkLst>
        </pc:grpChg>
        <pc:grpChg chg="add del">
          <ac:chgData name="Chris Jeffrey" userId="S::chjeffre@microsoft.com::86eb397a-8162-4755-a86a-91fa05b087a7" providerId="AD" clId="Web-{22598725-94C3-81ED-14CD-E8C9C7A4398C}" dt="2019-09-23T12:14:34.978" v="8"/>
          <ac:grpSpMkLst>
            <pc:docMk/>
            <pc:sldMk cId="3616274244" sldId="300"/>
            <ac:grpSpMk id="51" creationId="{8224392A-BAFD-47F4-8BE7-9A1288459AAB}"/>
          </ac:grpSpMkLst>
        </pc:grpChg>
        <pc:grpChg chg="add del">
          <ac:chgData name="Chris Jeffrey" userId="S::chjeffre@microsoft.com::86eb397a-8162-4755-a86a-91fa05b087a7" providerId="AD" clId="Web-{22598725-94C3-81ED-14CD-E8C9C7A4398C}" dt="2019-09-23T12:14:35.134" v="10"/>
          <ac:grpSpMkLst>
            <pc:docMk/>
            <pc:sldMk cId="3616274244" sldId="300"/>
            <ac:grpSpMk id="59" creationId="{039EE5BD-F8F5-4548-9801-6BDEF58229AB}"/>
          </ac:grpSpMkLst>
        </pc:grpChg>
        <pc:grpChg chg="add del">
          <ac:chgData name="Chris Jeffrey" userId="S::chjeffre@microsoft.com::86eb397a-8162-4755-a86a-91fa05b087a7" providerId="AD" clId="Web-{22598725-94C3-81ED-14CD-E8C9C7A4398C}" dt="2019-09-23T12:14:35.197" v="11"/>
          <ac:grpSpMkLst>
            <pc:docMk/>
            <pc:sldMk cId="3616274244" sldId="300"/>
            <ac:grpSpMk id="64" creationId="{6CC5C830-2BA4-4A21-B767-9B3E3FFA491B}"/>
          </ac:grpSpMkLst>
        </pc:grpChg>
        <pc:cxnChg chg="mod">
          <ac:chgData name="Chris Jeffrey" userId="S::chjeffre@microsoft.com::86eb397a-8162-4755-a86a-91fa05b087a7" providerId="AD" clId="Web-{22598725-94C3-81ED-14CD-E8C9C7A4398C}" dt="2019-09-23T12:14:35.352" v="13"/>
          <ac:cxnSpMkLst>
            <pc:docMk/>
            <pc:sldMk cId="3616274244" sldId="300"/>
            <ac:cxnSpMk id="104" creationId="{A00B27CC-E96C-4C45-B548-A7E9FD8130B9}"/>
          </ac:cxnSpMkLst>
        </pc:cxnChg>
      </pc:sldChg>
    </pc:docChg>
  </pc:docChgLst>
  <pc:docChgLst>
    <pc:chgData name="Shabbir Ahmed Siddiqui" userId="e411911a-af52-45c2-8bf4-27b6d662729d" providerId="ADAL" clId="{A47BC0A3-53E8-4530-850A-FB374CC29361}"/>
    <pc:docChg chg="undo custSel addSld delSld modSld sldOrd">
      <pc:chgData name="Shabbir Ahmed Siddiqui" userId="e411911a-af52-45c2-8bf4-27b6d662729d" providerId="ADAL" clId="{A47BC0A3-53E8-4530-850A-FB374CC29361}" dt="2019-09-20T11:47:17.052" v="230" actId="20577"/>
      <pc:docMkLst>
        <pc:docMk/>
      </pc:docMkLst>
      <pc:sldChg chg="del">
        <pc:chgData name="Shabbir Ahmed Siddiqui" userId="e411911a-af52-45c2-8bf4-27b6d662729d" providerId="ADAL" clId="{A47BC0A3-53E8-4530-850A-FB374CC29361}" dt="2019-09-20T05:49:13.643" v="98" actId="47"/>
        <pc:sldMkLst>
          <pc:docMk/>
          <pc:sldMk cId="2692069270" sldId="260"/>
        </pc:sldMkLst>
      </pc:sldChg>
      <pc:sldChg chg="ord">
        <pc:chgData name="Shabbir Ahmed Siddiqui" userId="e411911a-af52-45c2-8bf4-27b6d662729d" providerId="ADAL" clId="{A47BC0A3-53E8-4530-850A-FB374CC29361}" dt="2019-09-20T05:57:41.557" v="214"/>
        <pc:sldMkLst>
          <pc:docMk/>
          <pc:sldMk cId="3112282497" sldId="1614"/>
        </pc:sldMkLst>
      </pc:sldChg>
      <pc:sldChg chg="add">
        <pc:chgData name="Shabbir Ahmed Siddiqui" userId="e411911a-af52-45c2-8bf4-27b6d662729d" providerId="ADAL" clId="{A47BC0A3-53E8-4530-850A-FB374CC29361}" dt="2019-09-20T11:47:01.805" v="215"/>
        <pc:sldMkLst>
          <pc:docMk/>
          <pc:sldMk cId="3105814709" sldId="2012"/>
        </pc:sldMkLst>
      </pc:sldChg>
      <pc:sldChg chg="add">
        <pc:chgData name="Shabbir Ahmed Siddiqui" userId="e411911a-af52-45c2-8bf4-27b6d662729d" providerId="ADAL" clId="{A47BC0A3-53E8-4530-850A-FB374CC29361}" dt="2019-09-20T11:47:01.805" v="215"/>
        <pc:sldMkLst>
          <pc:docMk/>
          <pc:sldMk cId="1771581410" sldId="2013"/>
        </pc:sldMkLst>
      </pc:sldChg>
      <pc:sldChg chg="add">
        <pc:chgData name="Shabbir Ahmed Siddiqui" userId="e411911a-af52-45c2-8bf4-27b6d662729d" providerId="ADAL" clId="{A47BC0A3-53E8-4530-850A-FB374CC29361}" dt="2019-09-20T11:47:01.805" v="215"/>
        <pc:sldMkLst>
          <pc:docMk/>
          <pc:sldMk cId="3738153733" sldId="2023"/>
        </pc:sldMkLst>
      </pc:sldChg>
      <pc:sldChg chg="del">
        <pc:chgData name="Shabbir Ahmed Siddiqui" userId="e411911a-af52-45c2-8bf4-27b6d662729d" providerId="ADAL" clId="{A47BC0A3-53E8-4530-850A-FB374CC29361}" dt="2019-09-20T05:53:25.053" v="150" actId="47"/>
        <pc:sldMkLst>
          <pc:docMk/>
          <pc:sldMk cId="3375666042" sldId="8595"/>
        </pc:sldMkLst>
      </pc:sldChg>
      <pc:sldChg chg="del">
        <pc:chgData name="Shabbir Ahmed Siddiqui" userId="e411911a-af52-45c2-8bf4-27b6d662729d" providerId="ADAL" clId="{A47BC0A3-53E8-4530-850A-FB374CC29361}" dt="2019-09-20T05:53:37.683" v="152" actId="47"/>
        <pc:sldMkLst>
          <pc:docMk/>
          <pc:sldMk cId="2403289473" sldId="8596"/>
        </pc:sldMkLst>
      </pc:sldChg>
      <pc:sldChg chg="ord">
        <pc:chgData name="Shabbir Ahmed Siddiqui" userId="e411911a-af52-45c2-8bf4-27b6d662729d" providerId="ADAL" clId="{A47BC0A3-53E8-4530-850A-FB374CC29361}" dt="2019-09-20T05:51:14.279" v="113"/>
        <pc:sldMkLst>
          <pc:docMk/>
          <pc:sldMk cId="4079698259" sldId="8597"/>
        </pc:sldMkLst>
      </pc:sldChg>
      <pc:sldChg chg="ord">
        <pc:chgData name="Shabbir Ahmed Siddiqui" userId="e411911a-af52-45c2-8bf4-27b6d662729d" providerId="ADAL" clId="{A47BC0A3-53E8-4530-850A-FB374CC29361}" dt="2019-09-20T05:51:14.279" v="113"/>
        <pc:sldMkLst>
          <pc:docMk/>
          <pc:sldMk cId="2014583472" sldId="8598"/>
        </pc:sldMkLst>
      </pc:sldChg>
      <pc:sldChg chg="ord">
        <pc:chgData name="Shabbir Ahmed Siddiqui" userId="e411911a-af52-45c2-8bf4-27b6d662729d" providerId="ADAL" clId="{A47BC0A3-53E8-4530-850A-FB374CC29361}" dt="2019-09-20T05:51:14.279" v="113"/>
        <pc:sldMkLst>
          <pc:docMk/>
          <pc:sldMk cId="675893289" sldId="8599"/>
        </pc:sldMkLst>
      </pc:sldChg>
      <pc:sldChg chg="ord">
        <pc:chgData name="Shabbir Ahmed Siddiqui" userId="e411911a-af52-45c2-8bf4-27b6d662729d" providerId="ADAL" clId="{A47BC0A3-53E8-4530-850A-FB374CC29361}" dt="2019-09-20T05:51:14.279" v="113"/>
        <pc:sldMkLst>
          <pc:docMk/>
          <pc:sldMk cId="3385107883" sldId="8600"/>
        </pc:sldMkLst>
      </pc:sldChg>
      <pc:sldChg chg="ord">
        <pc:chgData name="Shabbir Ahmed Siddiqui" userId="e411911a-af52-45c2-8bf4-27b6d662729d" providerId="ADAL" clId="{A47BC0A3-53E8-4530-850A-FB374CC29361}" dt="2019-09-20T05:51:14.279" v="113"/>
        <pc:sldMkLst>
          <pc:docMk/>
          <pc:sldMk cId="4164305122" sldId="8601"/>
        </pc:sldMkLst>
      </pc:sldChg>
      <pc:sldChg chg="ord">
        <pc:chgData name="Shabbir Ahmed Siddiqui" userId="e411911a-af52-45c2-8bf4-27b6d662729d" providerId="ADAL" clId="{A47BC0A3-53E8-4530-850A-FB374CC29361}" dt="2019-09-20T05:51:14.279" v="113"/>
        <pc:sldMkLst>
          <pc:docMk/>
          <pc:sldMk cId="1603959526" sldId="8602"/>
        </pc:sldMkLst>
      </pc:sldChg>
      <pc:sldChg chg="ord">
        <pc:chgData name="Shabbir Ahmed Siddiqui" userId="e411911a-af52-45c2-8bf4-27b6d662729d" providerId="ADAL" clId="{A47BC0A3-53E8-4530-850A-FB374CC29361}" dt="2019-09-20T05:51:14.279" v="113"/>
        <pc:sldMkLst>
          <pc:docMk/>
          <pc:sldMk cId="1937743824" sldId="8603"/>
        </pc:sldMkLst>
      </pc:sldChg>
      <pc:sldChg chg="del">
        <pc:chgData name="Shabbir Ahmed Siddiqui" userId="e411911a-af52-45c2-8bf4-27b6d662729d" providerId="ADAL" clId="{A47BC0A3-53E8-4530-850A-FB374CC29361}" dt="2019-09-20T05:53:35.431" v="151" actId="47"/>
        <pc:sldMkLst>
          <pc:docMk/>
          <pc:sldMk cId="1318035612" sldId="8604"/>
        </pc:sldMkLst>
      </pc:sldChg>
      <pc:sldChg chg="ord">
        <pc:chgData name="Shabbir Ahmed Siddiqui" userId="e411911a-af52-45c2-8bf4-27b6d662729d" providerId="ADAL" clId="{A47BC0A3-53E8-4530-850A-FB374CC29361}" dt="2019-09-20T05:52:25.784" v="114"/>
        <pc:sldMkLst>
          <pc:docMk/>
          <pc:sldMk cId="338157414" sldId="8605"/>
        </pc:sldMkLst>
      </pc:sldChg>
      <pc:sldChg chg="ord">
        <pc:chgData name="Shabbir Ahmed Siddiqui" userId="e411911a-af52-45c2-8bf4-27b6d662729d" providerId="ADAL" clId="{A47BC0A3-53E8-4530-850A-FB374CC29361}" dt="2019-09-20T05:52:25.784" v="114"/>
        <pc:sldMkLst>
          <pc:docMk/>
          <pc:sldMk cId="3755555307" sldId="8606"/>
        </pc:sldMkLst>
      </pc:sldChg>
      <pc:sldChg chg="ord">
        <pc:chgData name="Shabbir Ahmed Siddiqui" userId="e411911a-af52-45c2-8bf4-27b6d662729d" providerId="ADAL" clId="{A47BC0A3-53E8-4530-850A-FB374CC29361}" dt="2019-09-20T05:52:25.784" v="114"/>
        <pc:sldMkLst>
          <pc:docMk/>
          <pc:sldMk cId="418577446" sldId="8607"/>
        </pc:sldMkLst>
      </pc:sldChg>
      <pc:sldChg chg="ord">
        <pc:chgData name="Shabbir Ahmed Siddiqui" userId="e411911a-af52-45c2-8bf4-27b6d662729d" providerId="ADAL" clId="{A47BC0A3-53E8-4530-850A-FB374CC29361}" dt="2019-09-20T05:52:25.784" v="114"/>
        <pc:sldMkLst>
          <pc:docMk/>
          <pc:sldMk cId="1430980502" sldId="8608"/>
        </pc:sldMkLst>
      </pc:sldChg>
      <pc:sldChg chg="ord">
        <pc:chgData name="Shabbir Ahmed Siddiqui" userId="e411911a-af52-45c2-8bf4-27b6d662729d" providerId="ADAL" clId="{A47BC0A3-53E8-4530-850A-FB374CC29361}" dt="2019-09-20T05:52:25.784" v="114"/>
        <pc:sldMkLst>
          <pc:docMk/>
          <pc:sldMk cId="2183648788" sldId="8609"/>
        </pc:sldMkLst>
      </pc:sldChg>
      <pc:sldChg chg="ord">
        <pc:chgData name="Shabbir Ahmed Siddiqui" userId="e411911a-af52-45c2-8bf4-27b6d662729d" providerId="ADAL" clId="{A47BC0A3-53E8-4530-850A-FB374CC29361}" dt="2019-09-20T05:52:25.784" v="114"/>
        <pc:sldMkLst>
          <pc:docMk/>
          <pc:sldMk cId="266705779" sldId="8610"/>
        </pc:sldMkLst>
      </pc:sldChg>
      <pc:sldChg chg="ord">
        <pc:chgData name="Shabbir Ahmed Siddiqui" userId="e411911a-af52-45c2-8bf4-27b6d662729d" providerId="ADAL" clId="{A47BC0A3-53E8-4530-850A-FB374CC29361}" dt="2019-09-20T05:52:25.784" v="114"/>
        <pc:sldMkLst>
          <pc:docMk/>
          <pc:sldMk cId="14475236" sldId="8612"/>
        </pc:sldMkLst>
      </pc:sldChg>
      <pc:sldChg chg="ord">
        <pc:chgData name="Shabbir Ahmed Siddiqui" userId="e411911a-af52-45c2-8bf4-27b6d662729d" providerId="ADAL" clId="{A47BC0A3-53E8-4530-850A-FB374CC29361}" dt="2019-09-20T05:52:25.784" v="114"/>
        <pc:sldMkLst>
          <pc:docMk/>
          <pc:sldMk cId="1209209244" sldId="8613"/>
        </pc:sldMkLst>
      </pc:sldChg>
      <pc:sldChg chg="ord">
        <pc:chgData name="Shabbir Ahmed Siddiqui" userId="e411911a-af52-45c2-8bf4-27b6d662729d" providerId="ADAL" clId="{A47BC0A3-53E8-4530-850A-FB374CC29361}" dt="2019-09-20T05:52:25.784" v="114"/>
        <pc:sldMkLst>
          <pc:docMk/>
          <pc:sldMk cId="1862124613" sldId="8614"/>
        </pc:sldMkLst>
      </pc:sldChg>
      <pc:sldChg chg="ord">
        <pc:chgData name="Shabbir Ahmed Siddiqui" userId="e411911a-af52-45c2-8bf4-27b6d662729d" providerId="ADAL" clId="{A47BC0A3-53E8-4530-850A-FB374CC29361}" dt="2019-09-20T05:52:25.784" v="114"/>
        <pc:sldMkLst>
          <pc:docMk/>
          <pc:sldMk cId="1091170359" sldId="8615"/>
        </pc:sldMkLst>
      </pc:sldChg>
      <pc:sldChg chg="ord">
        <pc:chgData name="Shabbir Ahmed Siddiqui" userId="e411911a-af52-45c2-8bf4-27b6d662729d" providerId="ADAL" clId="{A47BC0A3-53E8-4530-850A-FB374CC29361}" dt="2019-09-20T05:52:25.784" v="114"/>
        <pc:sldMkLst>
          <pc:docMk/>
          <pc:sldMk cId="2145290579" sldId="8616"/>
        </pc:sldMkLst>
      </pc:sldChg>
      <pc:sldChg chg="ord">
        <pc:chgData name="Shabbir Ahmed Siddiqui" userId="e411911a-af52-45c2-8bf4-27b6d662729d" providerId="ADAL" clId="{A47BC0A3-53E8-4530-850A-FB374CC29361}" dt="2019-09-20T05:52:25.784" v="114"/>
        <pc:sldMkLst>
          <pc:docMk/>
          <pc:sldMk cId="3357637529" sldId="8617"/>
        </pc:sldMkLst>
      </pc:sldChg>
      <pc:sldChg chg="ord">
        <pc:chgData name="Shabbir Ahmed Siddiqui" userId="e411911a-af52-45c2-8bf4-27b6d662729d" providerId="ADAL" clId="{A47BC0A3-53E8-4530-850A-FB374CC29361}" dt="2019-09-20T05:52:25.784" v="114"/>
        <pc:sldMkLst>
          <pc:docMk/>
          <pc:sldMk cId="1793823098" sldId="8621"/>
        </pc:sldMkLst>
      </pc:sldChg>
      <pc:sldChg chg="ord">
        <pc:chgData name="Shabbir Ahmed Siddiqui" userId="e411911a-af52-45c2-8bf4-27b6d662729d" providerId="ADAL" clId="{A47BC0A3-53E8-4530-850A-FB374CC29361}" dt="2019-09-20T05:57:24.657" v="213"/>
        <pc:sldMkLst>
          <pc:docMk/>
          <pc:sldMk cId="3517361951" sldId="8622"/>
        </pc:sldMkLst>
      </pc:sldChg>
      <pc:sldChg chg="del">
        <pc:chgData name="Shabbir Ahmed Siddiqui" userId="e411911a-af52-45c2-8bf4-27b6d662729d" providerId="ADAL" clId="{A47BC0A3-53E8-4530-850A-FB374CC29361}" dt="2019-09-20T05:49:12.010" v="97" actId="47"/>
        <pc:sldMkLst>
          <pc:docMk/>
          <pc:sldMk cId="2391579675" sldId="10080"/>
        </pc:sldMkLst>
      </pc:sldChg>
      <pc:sldChg chg="modSp del ord">
        <pc:chgData name="Shabbir Ahmed Siddiqui" userId="e411911a-af52-45c2-8bf4-27b6d662729d" providerId="ADAL" clId="{A47BC0A3-53E8-4530-850A-FB374CC29361}" dt="2019-09-20T05:48:29.603" v="59" actId="47"/>
        <pc:sldMkLst>
          <pc:docMk/>
          <pc:sldMk cId="2700843431" sldId="10091"/>
        </pc:sldMkLst>
        <pc:graphicFrameChg chg="mod modGraphic">
          <ac:chgData name="Shabbir Ahmed Siddiqui" userId="e411911a-af52-45c2-8bf4-27b6d662729d" providerId="ADAL" clId="{A47BC0A3-53E8-4530-850A-FB374CC29361}" dt="2019-09-20T05:47:31.962" v="58"/>
          <ac:graphicFrameMkLst>
            <pc:docMk/>
            <pc:sldMk cId="2700843431" sldId="10091"/>
            <ac:graphicFrameMk id="6" creationId="{85BAEA21-6D4B-49C4-8444-9F7E6DA12AE6}"/>
          </ac:graphicFrameMkLst>
        </pc:graphicFrameChg>
      </pc:sldChg>
      <pc:sldChg chg="del">
        <pc:chgData name="Shabbir Ahmed Siddiqui" userId="e411911a-af52-45c2-8bf4-27b6d662729d" providerId="ADAL" clId="{A47BC0A3-53E8-4530-850A-FB374CC29361}" dt="2019-09-20T05:56:22.358" v="191" actId="47"/>
        <pc:sldMkLst>
          <pc:docMk/>
          <pc:sldMk cId="1634854786" sldId="10093"/>
        </pc:sldMkLst>
      </pc:sldChg>
      <pc:sldChg chg="modSp">
        <pc:chgData name="Shabbir Ahmed Siddiqui" userId="e411911a-af52-45c2-8bf4-27b6d662729d" providerId="ADAL" clId="{A47BC0A3-53E8-4530-850A-FB374CC29361}" dt="2019-09-20T05:54:16.438" v="155" actId="6549"/>
        <pc:sldMkLst>
          <pc:docMk/>
          <pc:sldMk cId="1922171689" sldId="10101"/>
        </pc:sldMkLst>
        <pc:spChg chg="mod">
          <ac:chgData name="Shabbir Ahmed Siddiqui" userId="e411911a-af52-45c2-8bf4-27b6d662729d" providerId="ADAL" clId="{A47BC0A3-53E8-4530-850A-FB374CC29361}" dt="2019-09-20T05:54:16.438" v="155" actId="6549"/>
          <ac:spMkLst>
            <pc:docMk/>
            <pc:sldMk cId="1922171689" sldId="10101"/>
            <ac:spMk id="3" creationId="{7910E12C-DC38-4585-B14E-E79D513FCDC9}"/>
          </ac:spMkLst>
        </pc:spChg>
      </pc:sldChg>
      <pc:sldChg chg="add del ord">
        <pc:chgData name="Shabbir Ahmed Siddiqui" userId="e411911a-af52-45c2-8bf4-27b6d662729d" providerId="ADAL" clId="{A47BC0A3-53E8-4530-850A-FB374CC29361}" dt="2019-09-20T05:56:32.729" v="192"/>
        <pc:sldMkLst>
          <pc:docMk/>
          <pc:sldMk cId="1465353017" sldId="10812"/>
        </pc:sldMkLst>
      </pc:sldChg>
      <pc:sldChg chg="del">
        <pc:chgData name="Shabbir Ahmed Siddiqui" userId="e411911a-af52-45c2-8bf4-27b6d662729d" providerId="ADAL" clId="{A47BC0A3-53E8-4530-850A-FB374CC29361}" dt="2019-09-20T05:49:07.664" v="96" actId="47"/>
        <pc:sldMkLst>
          <pc:docMk/>
          <pc:sldMk cId="1021096055" sldId="1379019950"/>
        </pc:sldMkLst>
      </pc:sldChg>
      <pc:sldChg chg="ord">
        <pc:chgData name="Shabbir Ahmed Siddiqui" userId="e411911a-af52-45c2-8bf4-27b6d662729d" providerId="ADAL" clId="{A47BC0A3-53E8-4530-850A-FB374CC29361}" dt="2019-09-20T05:52:25.784" v="114"/>
        <pc:sldMkLst>
          <pc:docMk/>
          <pc:sldMk cId="1730833575" sldId="1379020056"/>
        </pc:sldMkLst>
      </pc:sldChg>
      <pc:sldChg chg="modSp">
        <pc:chgData name="Shabbir Ahmed Siddiqui" userId="e411911a-af52-45c2-8bf4-27b6d662729d" providerId="ADAL" clId="{A47BC0A3-53E8-4530-850A-FB374CC29361}" dt="2019-09-20T05:50:35.178" v="108" actId="115"/>
        <pc:sldMkLst>
          <pc:docMk/>
          <pc:sldMk cId="3077913771" sldId="1379020060"/>
        </pc:sldMkLst>
        <pc:spChg chg="mod">
          <ac:chgData name="Shabbir Ahmed Siddiqui" userId="e411911a-af52-45c2-8bf4-27b6d662729d" providerId="ADAL" clId="{A47BC0A3-53E8-4530-850A-FB374CC29361}" dt="2019-09-20T05:50:35.178" v="108" actId="115"/>
          <ac:spMkLst>
            <pc:docMk/>
            <pc:sldMk cId="3077913771" sldId="1379020060"/>
            <ac:spMk id="2" creationId="{D641EAFB-10BA-42EF-934F-52B708DF1B4C}"/>
          </ac:spMkLst>
        </pc:spChg>
      </pc:sldChg>
      <pc:sldChg chg="modSp add ord">
        <pc:chgData name="Shabbir Ahmed Siddiqui" userId="e411911a-af52-45c2-8bf4-27b6d662729d" providerId="ADAL" clId="{A47BC0A3-53E8-4530-850A-FB374CC29361}" dt="2019-09-20T05:57:41.557" v="214"/>
        <pc:sldMkLst>
          <pc:docMk/>
          <pc:sldMk cId="1138955727" sldId="1379020061"/>
        </pc:sldMkLst>
        <pc:spChg chg="mod">
          <ac:chgData name="Shabbir Ahmed Siddiqui" userId="e411911a-af52-45c2-8bf4-27b6d662729d" providerId="ADAL" clId="{A47BC0A3-53E8-4530-850A-FB374CC29361}" dt="2019-09-20T05:49:02.613" v="95" actId="20577"/>
          <ac:spMkLst>
            <pc:docMk/>
            <pc:sldMk cId="1138955727" sldId="1379020061"/>
            <ac:spMk id="2" creationId="{D641EAFB-10BA-42EF-934F-52B708DF1B4C}"/>
          </ac:spMkLst>
        </pc:spChg>
      </pc:sldChg>
      <pc:sldChg chg="modSp add">
        <pc:chgData name="Shabbir Ahmed Siddiqui" userId="e411911a-af52-45c2-8bf4-27b6d662729d" providerId="ADAL" clId="{A47BC0A3-53E8-4530-850A-FB374CC29361}" dt="2019-09-20T05:57:19.502" v="212" actId="20577"/>
        <pc:sldMkLst>
          <pc:docMk/>
          <pc:sldMk cId="3535073365" sldId="1379020062"/>
        </pc:sldMkLst>
        <pc:spChg chg="mod">
          <ac:chgData name="Shabbir Ahmed Siddiqui" userId="e411911a-af52-45c2-8bf4-27b6d662729d" providerId="ADAL" clId="{A47BC0A3-53E8-4530-850A-FB374CC29361}" dt="2019-09-20T05:57:19.502" v="212" actId="20577"/>
          <ac:spMkLst>
            <pc:docMk/>
            <pc:sldMk cId="3535073365" sldId="1379020062"/>
            <ac:spMk id="2" creationId="{D641EAFB-10BA-42EF-934F-52B708DF1B4C}"/>
          </ac:spMkLst>
        </pc:spChg>
      </pc:sldChg>
      <pc:sldChg chg="modSp add ord">
        <pc:chgData name="Shabbir Ahmed Siddiqui" userId="e411911a-af52-45c2-8bf4-27b6d662729d" providerId="ADAL" clId="{A47BC0A3-53E8-4530-850A-FB374CC29361}" dt="2019-09-20T05:52:55.578" v="133"/>
        <pc:sldMkLst>
          <pc:docMk/>
          <pc:sldMk cId="2716082429" sldId="1379020063"/>
        </pc:sldMkLst>
        <pc:spChg chg="mod">
          <ac:chgData name="Shabbir Ahmed Siddiqui" userId="e411911a-af52-45c2-8bf4-27b6d662729d" providerId="ADAL" clId="{A47BC0A3-53E8-4530-850A-FB374CC29361}" dt="2019-09-20T05:52:51.109" v="132" actId="20577"/>
          <ac:spMkLst>
            <pc:docMk/>
            <pc:sldMk cId="2716082429" sldId="1379020063"/>
            <ac:spMk id="2" creationId="{D641EAFB-10BA-42EF-934F-52B708DF1B4C}"/>
          </ac:spMkLst>
        </pc:spChg>
      </pc:sldChg>
      <pc:sldChg chg="modSp add ord">
        <pc:chgData name="Shabbir Ahmed Siddiqui" userId="e411911a-af52-45c2-8bf4-27b6d662729d" providerId="ADAL" clId="{A47BC0A3-53E8-4530-850A-FB374CC29361}" dt="2019-09-20T05:53:11.303" v="149" actId="20577"/>
        <pc:sldMkLst>
          <pc:docMk/>
          <pc:sldMk cId="4284211570" sldId="1379020064"/>
        </pc:sldMkLst>
        <pc:spChg chg="mod">
          <ac:chgData name="Shabbir Ahmed Siddiqui" userId="e411911a-af52-45c2-8bf4-27b6d662729d" providerId="ADAL" clId="{A47BC0A3-53E8-4530-850A-FB374CC29361}" dt="2019-09-20T05:53:11.303" v="149" actId="20577"/>
          <ac:spMkLst>
            <pc:docMk/>
            <pc:sldMk cId="4284211570" sldId="1379020064"/>
            <ac:spMk id="2" creationId="{D641EAFB-10BA-42EF-934F-52B708DF1B4C}"/>
          </ac:spMkLst>
        </pc:spChg>
      </pc:sldChg>
      <pc:sldChg chg="addSp delSp modSp add">
        <pc:chgData name="Shabbir Ahmed Siddiqui" userId="e411911a-af52-45c2-8bf4-27b6d662729d" providerId="ADAL" clId="{A47BC0A3-53E8-4530-850A-FB374CC29361}" dt="2019-09-20T05:56:09.388" v="190" actId="1076"/>
        <pc:sldMkLst>
          <pc:docMk/>
          <pc:sldMk cId="3239826945" sldId="1379020065"/>
        </pc:sldMkLst>
        <pc:spChg chg="del">
          <ac:chgData name="Shabbir Ahmed Siddiqui" userId="e411911a-af52-45c2-8bf4-27b6d662729d" providerId="ADAL" clId="{A47BC0A3-53E8-4530-850A-FB374CC29361}" dt="2019-09-20T05:55:23.279" v="157" actId="478"/>
          <ac:spMkLst>
            <pc:docMk/>
            <pc:sldMk cId="3239826945" sldId="1379020065"/>
            <ac:spMk id="3" creationId="{7910E12C-DC38-4585-B14E-E79D513FCDC9}"/>
          </ac:spMkLst>
        </pc:spChg>
        <pc:picChg chg="add mod">
          <ac:chgData name="Shabbir Ahmed Siddiqui" userId="e411911a-af52-45c2-8bf4-27b6d662729d" providerId="ADAL" clId="{A47BC0A3-53E8-4530-850A-FB374CC29361}" dt="2019-09-20T05:56:09.388" v="190" actId="1076"/>
          <ac:picMkLst>
            <pc:docMk/>
            <pc:sldMk cId="3239826945" sldId="1379020065"/>
            <ac:picMk id="4" creationId="{A1278220-AD2E-48A9-BD35-8C4815BC5CCC}"/>
          </ac:picMkLst>
        </pc:picChg>
        <pc:picChg chg="add mod">
          <ac:chgData name="Shabbir Ahmed Siddiqui" userId="e411911a-af52-45c2-8bf4-27b6d662729d" providerId="ADAL" clId="{A47BC0A3-53E8-4530-850A-FB374CC29361}" dt="2019-09-20T05:56:05.479" v="189" actId="1076"/>
          <ac:picMkLst>
            <pc:docMk/>
            <pc:sldMk cId="3239826945" sldId="1379020065"/>
            <ac:picMk id="6" creationId="{6E3AE986-402A-4558-AD73-A0D2475DDEA9}"/>
          </ac:picMkLst>
        </pc:picChg>
      </pc:sldChg>
      <pc:sldChg chg="add">
        <pc:chgData name="Shabbir Ahmed Siddiqui" userId="e411911a-af52-45c2-8bf4-27b6d662729d" providerId="ADAL" clId="{A47BC0A3-53E8-4530-850A-FB374CC29361}" dt="2019-09-20T05:57:08.848" v="194"/>
        <pc:sldMkLst>
          <pc:docMk/>
          <pc:sldMk cId="1680809197" sldId="1379020066"/>
        </pc:sldMkLst>
      </pc:sldChg>
      <pc:sldChg chg="modSp add ord">
        <pc:chgData name="Shabbir Ahmed Siddiqui" userId="e411911a-af52-45c2-8bf4-27b6d662729d" providerId="ADAL" clId="{A47BC0A3-53E8-4530-850A-FB374CC29361}" dt="2019-09-20T11:47:17.052" v="230" actId="20577"/>
        <pc:sldMkLst>
          <pc:docMk/>
          <pc:sldMk cId="2971763854" sldId="1379020067"/>
        </pc:sldMkLst>
        <pc:spChg chg="mod">
          <ac:chgData name="Shabbir Ahmed Siddiqui" userId="e411911a-af52-45c2-8bf4-27b6d662729d" providerId="ADAL" clId="{A47BC0A3-53E8-4530-850A-FB374CC29361}" dt="2019-09-20T11:47:17.052" v="230" actId="20577"/>
          <ac:spMkLst>
            <pc:docMk/>
            <pc:sldMk cId="2971763854" sldId="1379020067"/>
            <ac:spMk id="2" creationId="{D641EAFB-10BA-42EF-934F-52B708DF1B4C}"/>
          </ac:spMkLst>
        </pc:spChg>
      </pc:sldChg>
      <pc:sldMasterChg chg="delSldLayout">
        <pc:chgData name="Shabbir Ahmed Siddiqui" userId="e411911a-af52-45c2-8bf4-27b6d662729d" providerId="ADAL" clId="{A47BC0A3-53E8-4530-850A-FB374CC29361}" dt="2019-09-20T05:49:07.664" v="96" actId="47"/>
        <pc:sldMasterMkLst>
          <pc:docMk/>
          <pc:sldMasterMk cId="1551715330" sldId="2147483803"/>
        </pc:sldMasterMkLst>
        <pc:sldLayoutChg chg="del">
          <pc:chgData name="Shabbir Ahmed Siddiqui" userId="e411911a-af52-45c2-8bf4-27b6d662729d" providerId="ADAL" clId="{A47BC0A3-53E8-4530-850A-FB374CC29361}" dt="2019-09-20T05:49:07.664" v="96" actId="47"/>
          <pc:sldLayoutMkLst>
            <pc:docMk/>
            <pc:sldMasterMk cId="1551715330" sldId="2147483803"/>
            <pc:sldLayoutMk cId="2636707955" sldId="2147483820"/>
          </pc:sldLayoutMkLst>
        </pc:sldLayoutChg>
      </pc:sldMasterChg>
      <pc:sldMasterChg chg="delSldLayout">
        <pc:chgData name="Shabbir Ahmed Siddiqui" userId="e411911a-af52-45c2-8bf4-27b6d662729d" providerId="ADAL" clId="{A47BC0A3-53E8-4530-850A-FB374CC29361}" dt="2019-09-20T05:56:22.358" v="191" actId="47"/>
        <pc:sldMasterMkLst>
          <pc:docMk/>
          <pc:sldMasterMk cId="3518773918" sldId="2147483858"/>
        </pc:sldMasterMkLst>
        <pc:sldLayoutChg chg="del">
          <pc:chgData name="Shabbir Ahmed Siddiqui" userId="e411911a-af52-45c2-8bf4-27b6d662729d" providerId="ADAL" clId="{A47BC0A3-53E8-4530-850A-FB374CC29361}" dt="2019-09-20T05:56:22.358" v="191" actId="47"/>
          <pc:sldLayoutMkLst>
            <pc:docMk/>
            <pc:sldMasterMk cId="3518773918" sldId="2147483858"/>
            <pc:sldLayoutMk cId="151247200" sldId="2147483893"/>
          </pc:sldLayoutMkLst>
        </pc:sldLayoutChg>
      </pc:sldMasterChg>
    </pc:docChg>
  </pc:docChgLst>
  <pc:docChgLst>
    <pc:chgData name="Nagesh Mahadev" userId="cdfb671f-98c9-4399-801d-8509272af008" providerId="ADAL" clId="{54090AF1-7385-4C89-953C-87EA90E7B288}"/>
    <pc:docChg chg="modSld sldOrd">
      <pc:chgData name="Nagesh Mahadev" userId="cdfb671f-98c9-4399-801d-8509272af008" providerId="ADAL" clId="{54090AF1-7385-4C89-953C-87EA90E7B288}" dt="2019-09-23T00:09:12.038" v="0"/>
      <pc:docMkLst>
        <pc:docMk/>
      </pc:docMkLst>
      <pc:sldChg chg="ord">
        <pc:chgData name="Nagesh Mahadev" userId="cdfb671f-98c9-4399-801d-8509272af008" providerId="ADAL" clId="{54090AF1-7385-4C89-953C-87EA90E7B288}" dt="2019-09-23T00:09:12.038" v="0"/>
        <pc:sldMkLst>
          <pc:docMk/>
          <pc:sldMk cId="1058681988" sldId="870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DD1ED1-CCD1-4221-8FF4-B02673F4CF3F}"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en-US"/>
        </a:p>
      </dgm:t>
    </dgm:pt>
    <dgm:pt modelId="{16EB1371-CB5F-4B37-A5E7-BC77FB682E0B}">
      <dgm:prSet phldrT="[Text]" custT="1"/>
      <dgm:spPr/>
      <dgm:t>
        <a:bodyPr/>
        <a:lstStyle/>
        <a:p>
          <a:r>
            <a:rPr lang="en-US" sz="1200" err="1"/>
            <a:t>HostPool</a:t>
          </a:r>
          <a:endParaRPr lang="en-US" sz="1200"/>
        </a:p>
      </dgm:t>
    </dgm:pt>
    <dgm:pt modelId="{7027A0A8-3C1A-4E36-B2FD-4AB5D7152420}" type="parTrans" cxnId="{BAB711FB-C30F-4AA6-B8AC-620113775FE4}">
      <dgm:prSet/>
      <dgm:spPr/>
      <dgm:t>
        <a:bodyPr/>
        <a:lstStyle/>
        <a:p>
          <a:endParaRPr lang="en-US" sz="1200"/>
        </a:p>
      </dgm:t>
    </dgm:pt>
    <dgm:pt modelId="{A84DD474-AA8A-4CBB-84E6-8804EA729C0A}" type="sibTrans" cxnId="{BAB711FB-C30F-4AA6-B8AC-620113775FE4}">
      <dgm:prSet/>
      <dgm:spPr/>
      <dgm:t>
        <a:bodyPr/>
        <a:lstStyle/>
        <a:p>
          <a:endParaRPr lang="en-US" sz="1200"/>
        </a:p>
      </dgm:t>
    </dgm:pt>
    <dgm:pt modelId="{2D12991A-320A-4A60-A404-1E98DB85D96A}">
      <dgm:prSet phldrT="[Text]" custT="1"/>
      <dgm:spPr/>
      <dgm:t>
        <a:bodyPr/>
        <a:lstStyle/>
        <a:p>
          <a:r>
            <a:rPr lang="en-US" sz="1200"/>
            <a:t>SessionHost*</a:t>
          </a:r>
        </a:p>
      </dgm:t>
    </dgm:pt>
    <dgm:pt modelId="{FFBFBD64-0701-4257-B0C4-B4F84A2FDD93}" type="parTrans" cxnId="{169307EF-201B-48F9-9FBE-315A3C1B2ED2}">
      <dgm:prSet/>
      <dgm:spPr/>
      <dgm:t>
        <a:bodyPr/>
        <a:lstStyle/>
        <a:p>
          <a:endParaRPr lang="en-US" sz="1200"/>
        </a:p>
      </dgm:t>
    </dgm:pt>
    <dgm:pt modelId="{4CB37C9B-3087-4056-80AA-47AF32B3D1EF}" type="sibTrans" cxnId="{169307EF-201B-48F9-9FBE-315A3C1B2ED2}">
      <dgm:prSet/>
      <dgm:spPr/>
      <dgm:t>
        <a:bodyPr/>
        <a:lstStyle/>
        <a:p>
          <a:endParaRPr lang="en-US" sz="1200"/>
        </a:p>
      </dgm:t>
    </dgm:pt>
    <dgm:pt modelId="{57227B85-4576-4D62-8383-4959597535A2}">
      <dgm:prSet phldrT="[Text]" custT="1"/>
      <dgm:spPr/>
      <dgm:t>
        <a:bodyPr/>
        <a:lstStyle/>
        <a:p>
          <a:r>
            <a:rPr lang="en-US" sz="1200" err="1"/>
            <a:t>AppGroup</a:t>
          </a:r>
          <a:endParaRPr lang="en-US" sz="1200"/>
        </a:p>
      </dgm:t>
    </dgm:pt>
    <dgm:pt modelId="{30EE6C8B-AC6B-4F0C-B2AD-D67AF65D1303}" type="parTrans" cxnId="{09706AC9-409D-4588-82F3-B9707134250A}">
      <dgm:prSet/>
      <dgm:spPr/>
      <dgm:t>
        <a:bodyPr/>
        <a:lstStyle/>
        <a:p>
          <a:endParaRPr lang="en-US" sz="1200"/>
        </a:p>
      </dgm:t>
    </dgm:pt>
    <dgm:pt modelId="{18A5AAEA-8FAE-4D24-AC76-0A0FB2E7A5C6}" type="sibTrans" cxnId="{09706AC9-409D-4588-82F3-B9707134250A}">
      <dgm:prSet/>
      <dgm:spPr/>
      <dgm:t>
        <a:bodyPr/>
        <a:lstStyle/>
        <a:p>
          <a:endParaRPr lang="en-US" sz="1200"/>
        </a:p>
      </dgm:t>
    </dgm:pt>
    <dgm:pt modelId="{DFA7464F-99E4-4E3C-826D-C8B1D9B610C4}">
      <dgm:prSet phldrT="[Text]" custT="1"/>
      <dgm:spPr/>
      <dgm:t>
        <a:bodyPr/>
        <a:lstStyle/>
        <a:p>
          <a:r>
            <a:rPr lang="en-US" sz="1200"/>
            <a:t>Tenant</a:t>
          </a:r>
        </a:p>
      </dgm:t>
    </dgm:pt>
    <dgm:pt modelId="{CEFA2B6C-A578-474F-94CE-C1ECE31E2B8C}" type="parTrans" cxnId="{60284B48-22AF-4546-A2E7-C676F9A4729D}">
      <dgm:prSet/>
      <dgm:spPr/>
      <dgm:t>
        <a:bodyPr/>
        <a:lstStyle/>
        <a:p>
          <a:endParaRPr lang="en-US" sz="1200"/>
        </a:p>
      </dgm:t>
    </dgm:pt>
    <dgm:pt modelId="{E07FB337-4A47-49AA-AD1E-8132F3D33249}" type="sibTrans" cxnId="{60284B48-22AF-4546-A2E7-C676F9A4729D}">
      <dgm:prSet/>
      <dgm:spPr/>
      <dgm:t>
        <a:bodyPr/>
        <a:lstStyle/>
        <a:p>
          <a:endParaRPr lang="en-US" sz="1200"/>
        </a:p>
      </dgm:t>
    </dgm:pt>
    <dgm:pt modelId="{3B4FE289-DC1F-4580-A05D-E5A3C3B5A975}">
      <dgm:prSet phldrT="[Text]" custT="1"/>
      <dgm:spPr/>
      <dgm:t>
        <a:bodyPr/>
        <a:lstStyle/>
        <a:p>
          <a:r>
            <a:rPr lang="en-US" sz="1200"/>
            <a:t>Remote</a:t>
          </a:r>
          <a:br>
            <a:rPr lang="en-US" sz="1200"/>
          </a:br>
          <a:r>
            <a:rPr lang="en-US" sz="1200"/>
            <a:t>Desktop*</a:t>
          </a:r>
        </a:p>
      </dgm:t>
    </dgm:pt>
    <dgm:pt modelId="{DFE2E0CF-25DF-452E-940C-C826E1E5A7E4}" type="parTrans" cxnId="{32B96882-E3F0-4E21-BE77-1C416FEB225C}">
      <dgm:prSet/>
      <dgm:spPr/>
      <dgm:t>
        <a:bodyPr/>
        <a:lstStyle/>
        <a:p>
          <a:endParaRPr lang="en-US" sz="1200"/>
        </a:p>
      </dgm:t>
    </dgm:pt>
    <dgm:pt modelId="{BCC51170-8E2D-4765-80A9-E55A38A7B611}" type="sibTrans" cxnId="{32B96882-E3F0-4E21-BE77-1C416FEB225C}">
      <dgm:prSet/>
      <dgm:spPr/>
      <dgm:t>
        <a:bodyPr/>
        <a:lstStyle/>
        <a:p>
          <a:endParaRPr lang="en-US" sz="1200"/>
        </a:p>
      </dgm:t>
    </dgm:pt>
    <dgm:pt modelId="{4B35137D-2093-4831-955B-DABDBB31C9E5}">
      <dgm:prSet phldrT="[Text]" custT="1"/>
      <dgm:spPr/>
      <dgm:t>
        <a:bodyPr/>
        <a:lstStyle/>
        <a:p>
          <a:r>
            <a:rPr lang="en-US" sz="1200" err="1"/>
            <a:t>UserSession</a:t>
          </a:r>
          <a:r>
            <a:rPr lang="en-US" sz="1200"/>
            <a:t>*</a:t>
          </a:r>
        </a:p>
      </dgm:t>
    </dgm:pt>
    <dgm:pt modelId="{5CDC7FC3-B606-4F45-97E1-7DF8F2B0B120}" type="parTrans" cxnId="{CF91A799-71FE-48A0-A007-FE78F609F1AC}">
      <dgm:prSet/>
      <dgm:spPr/>
      <dgm:t>
        <a:bodyPr/>
        <a:lstStyle/>
        <a:p>
          <a:endParaRPr lang="en-US"/>
        </a:p>
      </dgm:t>
    </dgm:pt>
    <dgm:pt modelId="{5EDE3FD7-E64C-4FF4-ACF9-345ABB404EE4}" type="sibTrans" cxnId="{CF91A799-71FE-48A0-A007-FE78F609F1AC}">
      <dgm:prSet/>
      <dgm:spPr/>
      <dgm:t>
        <a:bodyPr/>
        <a:lstStyle/>
        <a:p>
          <a:endParaRPr lang="en-US"/>
        </a:p>
      </dgm:t>
    </dgm:pt>
    <dgm:pt modelId="{D45AFFE4-6D25-45F7-A867-7708D5E37ABF}">
      <dgm:prSet phldrT="[Text]" custT="1"/>
      <dgm:spPr/>
      <dgm:t>
        <a:bodyPr/>
        <a:lstStyle/>
        <a:p>
          <a:r>
            <a:rPr lang="en-US" sz="1200"/>
            <a:t>RemoteApp</a:t>
          </a:r>
        </a:p>
      </dgm:t>
    </dgm:pt>
    <dgm:pt modelId="{51DF911C-FD72-4910-B450-DACB7059D091}" type="sibTrans" cxnId="{A1E8DDE7-BA1B-4490-B7F4-AD12265AA790}">
      <dgm:prSet/>
      <dgm:spPr/>
      <dgm:t>
        <a:bodyPr/>
        <a:lstStyle/>
        <a:p>
          <a:endParaRPr lang="en-US" sz="1200"/>
        </a:p>
      </dgm:t>
    </dgm:pt>
    <dgm:pt modelId="{0A0C3F7D-2B79-4774-B735-996F735DF0BB}" type="parTrans" cxnId="{A1E8DDE7-BA1B-4490-B7F4-AD12265AA790}">
      <dgm:prSet/>
      <dgm:spPr/>
      <dgm:t>
        <a:bodyPr/>
        <a:lstStyle/>
        <a:p>
          <a:endParaRPr lang="en-US" sz="1200"/>
        </a:p>
      </dgm:t>
    </dgm:pt>
    <dgm:pt modelId="{1F04EB27-46F8-4F25-B371-5F09404BEC36}" type="pres">
      <dgm:prSet presAssocID="{A9DD1ED1-CCD1-4221-8FF4-B02673F4CF3F}" presName="hierChild1" presStyleCnt="0">
        <dgm:presLayoutVars>
          <dgm:chPref val="1"/>
          <dgm:dir/>
          <dgm:animOne val="branch"/>
          <dgm:animLvl val="lvl"/>
          <dgm:resizeHandles/>
        </dgm:presLayoutVars>
      </dgm:prSet>
      <dgm:spPr/>
    </dgm:pt>
    <dgm:pt modelId="{941FBE3D-4F4A-4E38-8B38-3783E9DBED5C}" type="pres">
      <dgm:prSet presAssocID="{DFA7464F-99E4-4E3C-826D-C8B1D9B610C4}" presName="hierRoot1" presStyleCnt="0"/>
      <dgm:spPr/>
    </dgm:pt>
    <dgm:pt modelId="{A0134003-009B-4A58-84D3-A316BF180A71}" type="pres">
      <dgm:prSet presAssocID="{DFA7464F-99E4-4E3C-826D-C8B1D9B610C4}" presName="composite" presStyleCnt="0"/>
      <dgm:spPr/>
    </dgm:pt>
    <dgm:pt modelId="{A2DA44A1-5403-408A-AAEF-47526FE4D43A}" type="pres">
      <dgm:prSet presAssocID="{DFA7464F-99E4-4E3C-826D-C8B1D9B610C4}" presName="background" presStyleLbl="node0" presStyleIdx="0" presStyleCnt="1"/>
      <dgm:spPr/>
    </dgm:pt>
    <dgm:pt modelId="{C6F6DDE9-5503-4B15-B19C-73F272F61486}" type="pres">
      <dgm:prSet presAssocID="{DFA7464F-99E4-4E3C-826D-C8B1D9B610C4}" presName="text" presStyleLbl="fgAcc0" presStyleIdx="0" presStyleCnt="1">
        <dgm:presLayoutVars>
          <dgm:chPref val="3"/>
        </dgm:presLayoutVars>
      </dgm:prSet>
      <dgm:spPr/>
    </dgm:pt>
    <dgm:pt modelId="{285CB442-8CBA-4261-98A3-7EBC84EDC6E3}" type="pres">
      <dgm:prSet presAssocID="{DFA7464F-99E4-4E3C-826D-C8B1D9B610C4}" presName="hierChild2" presStyleCnt="0"/>
      <dgm:spPr/>
    </dgm:pt>
    <dgm:pt modelId="{31B90035-E707-4575-9385-AA30E047ECB4}" type="pres">
      <dgm:prSet presAssocID="{7027A0A8-3C1A-4E36-B2FD-4AB5D7152420}" presName="Name10" presStyleLbl="parChTrans1D2" presStyleIdx="0" presStyleCnt="1"/>
      <dgm:spPr/>
    </dgm:pt>
    <dgm:pt modelId="{B10F7935-B3B5-4455-9AF5-8B802B724FEF}" type="pres">
      <dgm:prSet presAssocID="{16EB1371-CB5F-4B37-A5E7-BC77FB682E0B}" presName="hierRoot2" presStyleCnt="0"/>
      <dgm:spPr/>
    </dgm:pt>
    <dgm:pt modelId="{B5C53EF9-AD4C-4D8D-B4FC-CD0978D04A21}" type="pres">
      <dgm:prSet presAssocID="{16EB1371-CB5F-4B37-A5E7-BC77FB682E0B}" presName="composite2" presStyleCnt="0"/>
      <dgm:spPr/>
    </dgm:pt>
    <dgm:pt modelId="{50F4FB66-A0C8-4517-9D1C-BBC60C836596}" type="pres">
      <dgm:prSet presAssocID="{16EB1371-CB5F-4B37-A5E7-BC77FB682E0B}" presName="background2" presStyleLbl="node2" presStyleIdx="0" presStyleCnt="1"/>
      <dgm:spPr/>
    </dgm:pt>
    <dgm:pt modelId="{53194CC5-FFC9-4715-92CC-6394239D95D4}" type="pres">
      <dgm:prSet presAssocID="{16EB1371-CB5F-4B37-A5E7-BC77FB682E0B}" presName="text2" presStyleLbl="fgAcc2" presStyleIdx="0" presStyleCnt="1">
        <dgm:presLayoutVars>
          <dgm:chPref val="3"/>
        </dgm:presLayoutVars>
      </dgm:prSet>
      <dgm:spPr/>
    </dgm:pt>
    <dgm:pt modelId="{45D24FCD-7171-49DA-AD56-C883236C2E81}" type="pres">
      <dgm:prSet presAssocID="{16EB1371-CB5F-4B37-A5E7-BC77FB682E0B}" presName="hierChild3" presStyleCnt="0"/>
      <dgm:spPr/>
    </dgm:pt>
    <dgm:pt modelId="{60EBE929-2119-4C26-AF75-F37B7BBD6FCB}" type="pres">
      <dgm:prSet presAssocID="{FFBFBD64-0701-4257-B0C4-B4F84A2FDD93}" presName="Name17" presStyleLbl="parChTrans1D3" presStyleIdx="0" presStyleCnt="2"/>
      <dgm:spPr/>
    </dgm:pt>
    <dgm:pt modelId="{92B3A626-A7FC-4CB3-A8DC-8E8626123594}" type="pres">
      <dgm:prSet presAssocID="{2D12991A-320A-4A60-A404-1E98DB85D96A}" presName="hierRoot3" presStyleCnt="0"/>
      <dgm:spPr/>
    </dgm:pt>
    <dgm:pt modelId="{18325CFC-26E9-4EA6-89BF-E56A4E450E77}" type="pres">
      <dgm:prSet presAssocID="{2D12991A-320A-4A60-A404-1E98DB85D96A}" presName="composite3" presStyleCnt="0"/>
      <dgm:spPr/>
    </dgm:pt>
    <dgm:pt modelId="{9D37A9AE-5968-4DAE-9798-2538C7048532}" type="pres">
      <dgm:prSet presAssocID="{2D12991A-320A-4A60-A404-1E98DB85D96A}" presName="background3" presStyleLbl="node3" presStyleIdx="0" presStyleCnt="2"/>
      <dgm:spPr/>
    </dgm:pt>
    <dgm:pt modelId="{B5CB3E57-3F15-48A1-97D2-7BC429B29A2F}" type="pres">
      <dgm:prSet presAssocID="{2D12991A-320A-4A60-A404-1E98DB85D96A}" presName="text3" presStyleLbl="fgAcc3" presStyleIdx="0" presStyleCnt="2">
        <dgm:presLayoutVars>
          <dgm:chPref val="3"/>
        </dgm:presLayoutVars>
      </dgm:prSet>
      <dgm:spPr/>
    </dgm:pt>
    <dgm:pt modelId="{CC99E849-A8B5-4840-96D4-C4E3C4BF1BB9}" type="pres">
      <dgm:prSet presAssocID="{2D12991A-320A-4A60-A404-1E98DB85D96A}" presName="hierChild4" presStyleCnt="0"/>
      <dgm:spPr/>
    </dgm:pt>
    <dgm:pt modelId="{F687EBA4-53B5-45A3-9616-00965275575E}" type="pres">
      <dgm:prSet presAssocID="{5CDC7FC3-B606-4F45-97E1-7DF8F2B0B120}" presName="Name23" presStyleLbl="parChTrans1D4" presStyleIdx="0" presStyleCnt="3"/>
      <dgm:spPr/>
    </dgm:pt>
    <dgm:pt modelId="{A84555E1-E86D-4805-973E-7F3FCED7E733}" type="pres">
      <dgm:prSet presAssocID="{4B35137D-2093-4831-955B-DABDBB31C9E5}" presName="hierRoot4" presStyleCnt="0"/>
      <dgm:spPr/>
    </dgm:pt>
    <dgm:pt modelId="{2799BB50-9383-44BC-95F0-ED2EDBF0247C}" type="pres">
      <dgm:prSet presAssocID="{4B35137D-2093-4831-955B-DABDBB31C9E5}" presName="composite4" presStyleCnt="0"/>
      <dgm:spPr/>
    </dgm:pt>
    <dgm:pt modelId="{C28FA78F-C4F0-4202-A6B4-53013E80DF2E}" type="pres">
      <dgm:prSet presAssocID="{4B35137D-2093-4831-955B-DABDBB31C9E5}" presName="background4" presStyleLbl="node4" presStyleIdx="0" presStyleCnt="3"/>
      <dgm:spPr/>
    </dgm:pt>
    <dgm:pt modelId="{42766ECE-895C-43FE-9019-D805D5522D0F}" type="pres">
      <dgm:prSet presAssocID="{4B35137D-2093-4831-955B-DABDBB31C9E5}" presName="text4" presStyleLbl="fgAcc4" presStyleIdx="0" presStyleCnt="3">
        <dgm:presLayoutVars>
          <dgm:chPref val="3"/>
        </dgm:presLayoutVars>
      </dgm:prSet>
      <dgm:spPr/>
    </dgm:pt>
    <dgm:pt modelId="{52AF789E-9C5D-4F50-BAD9-836663D5822C}" type="pres">
      <dgm:prSet presAssocID="{4B35137D-2093-4831-955B-DABDBB31C9E5}" presName="hierChild5" presStyleCnt="0"/>
      <dgm:spPr/>
    </dgm:pt>
    <dgm:pt modelId="{37E82488-BC08-48BF-B45F-C1CFD3A81BFC}" type="pres">
      <dgm:prSet presAssocID="{30EE6C8B-AC6B-4F0C-B2AD-D67AF65D1303}" presName="Name17" presStyleLbl="parChTrans1D3" presStyleIdx="1" presStyleCnt="2"/>
      <dgm:spPr/>
    </dgm:pt>
    <dgm:pt modelId="{EF1A6BAE-8C22-4EA2-940C-4C05CCE546F3}" type="pres">
      <dgm:prSet presAssocID="{57227B85-4576-4D62-8383-4959597535A2}" presName="hierRoot3" presStyleCnt="0"/>
      <dgm:spPr/>
    </dgm:pt>
    <dgm:pt modelId="{96611125-C078-4F93-AD87-038EDCBAF664}" type="pres">
      <dgm:prSet presAssocID="{57227B85-4576-4D62-8383-4959597535A2}" presName="composite3" presStyleCnt="0"/>
      <dgm:spPr/>
    </dgm:pt>
    <dgm:pt modelId="{FD468FEA-9356-402A-A46F-5375A9FD74F0}" type="pres">
      <dgm:prSet presAssocID="{57227B85-4576-4D62-8383-4959597535A2}" presName="background3" presStyleLbl="node3" presStyleIdx="1" presStyleCnt="2"/>
      <dgm:spPr/>
    </dgm:pt>
    <dgm:pt modelId="{0D4652CC-EDA1-49A8-B667-D5035F012179}" type="pres">
      <dgm:prSet presAssocID="{57227B85-4576-4D62-8383-4959597535A2}" presName="text3" presStyleLbl="fgAcc3" presStyleIdx="1" presStyleCnt="2">
        <dgm:presLayoutVars>
          <dgm:chPref val="3"/>
        </dgm:presLayoutVars>
      </dgm:prSet>
      <dgm:spPr/>
    </dgm:pt>
    <dgm:pt modelId="{836A3800-FE8D-4534-97E2-87595E51DE94}" type="pres">
      <dgm:prSet presAssocID="{57227B85-4576-4D62-8383-4959597535A2}" presName="hierChild4" presStyleCnt="0"/>
      <dgm:spPr/>
    </dgm:pt>
    <dgm:pt modelId="{8AB8703C-8903-48B3-A649-B636EA11CD0A}" type="pres">
      <dgm:prSet presAssocID="{0A0C3F7D-2B79-4774-B735-996F735DF0BB}" presName="Name23" presStyleLbl="parChTrans1D4" presStyleIdx="1" presStyleCnt="3"/>
      <dgm:spPr/>
    </dgm:pt>
    <dgm:pt modelId="{72175A08-DB5C-420F-9937-D730508D368C}" type="pres">
      <dgm:prSet presAssocID="{D45AFFE4-6D25-45F7-A867-7708D5E37ABF}" presName="hierRoot4" presStyleCnt="0"/>
      <dgm:spPr/>
    </dgm:pt>
    <dgm:pt modelId="{83040742-B942-4C5E-A509-006C254394D0}" type="pres">
      <dgm:prSet presAssocID="{D45AFFE4-6D25-45F7-A867-7708D5E37ABF}" presName="composite4" presStyleCnt="0"/>
      <dgm:spPr/>
    </dgm:pt>
    <dgm:pt modelId="{0DD23B8F-CD52-4EF0-A25C-7F75674A7FE8}" type="pres">
      <dgm:prSet presAssocID="{D45AFFE4-6D25-45F7-A867-7708D5E37ABF}" presName="background4" presStyleLbl="node4" presStyleIdx="1" presStyleCnt="3"/>
      <dgm:spPr/>
    </dgm:pt>
    <dgm:pt modelId="{2A401F35-5BA8-40C9-8A27-1D7517552F71}" type="pres">
      <dgm:prSet presAssocID="{D45AFFE4-6D25-45F7-A867-7708D5E37ABF}" presName="text4" presStyleLbl="fgAcc4" presStyleIdx="1" presStyleCnt="3">
        <dgm:presLayoutVars>
          <dgm:chPref val="3"/>
        </dgm:presLayoutVars>
      </dgm:prSet>
      <dgm:spPr/>
    </dgm:pt>
    <dgm:pt modelId="{2C46E292-FC11-41B1-B734-623934279E57}" type="pres">
      <dgm:prSet presAssocID="{D45AFFE4-6D25-45F7-A867-7708D5E37ABF}" presName="hierChild5" presStyleCnt="0"/>
      <dgm:spPr/>
    </dgm:pt>
    <dgm:pt modelId="{025D225B-8EF8-4F24-9824-8937F4994C4E}" type="pres">
      <dgm:prSet presAssocID="{DFE2E0CF-25DF-452E-940C-C826E1E5A7E4}" presName="Name23" presStyleLbl="parChTrans1D4" presStyleIdx="2" presStyleCnt="3"/>
      <dgm:spPr/>
    </dgm:pt>
    <dgm:pt modelId="{E977D147-8368-44D6-B492-908A0CE65CBE}" type="pres">
      <dgm:prSet presAssocID="{3B4FE289-DC1F-4580-A05D-E5A3C3B5A975}" presName="hierRoot4" presStyleCnt="0"/>
      <dgm:spPr/>
    </dgm:pt>
    <dgm:pt modelId="{7B205D52-696D-4C3F-B22A-BBAD0041F8F5}" type="pres">
      <dgm:prSet presAssocID="{3B4FE289-DC1F-4580-A05D-E5A3C3B5A975}" presName="composite4" presStyleCnt="0"/>
      <dgm:spPr/>
    </dgm:pt>
    <dgm:pt modelId="{0F7B726A-4ECE-4EFF-AEBF-2F6DD563957E}" type="pres">
      <dgm:prSet presAssocID="{3B4FE289-DC1F-4580-A05D-E5A3C3B5A975}" presName="background4" presStyleLbl="node4" presStyleIdx="2" presStyleCnt="3"/>
      <dgm:spPr/>
    </dgm:pt>
    <dgm:pt modelId="{30F9B0FE-22DA-4306-898B-BC984BF06083}" type="pres">
      <dgm:prSet presAssocID="{3B4FE289-DC1F-4580-A05D-E5A3C3B5A975}" presName="text4" presStyleLbl="fgAcc4" presStyleIdx="2" presStyleCnt="3">
        <dgm:presLayoutVars>
          <dgm:chPref val="3"/>
        </dgm:presLayoutVars>
      </dgm:prSet>
      <dgm:spPr/>
    </dgm:pt>
    <dgm:pt modelId="{35457F76-9307-4C19-92C3-2EAF2AC2795E}" type="pres">
      <dgm:prSet presAssocID="{3B4FE289-DC1F-4580-A05D-E5A3C3B5A975}" presName="hierChild5" presStyleCnt="0"/>
      <dgm:spPr/>
    </dgm:pt>
  </dgm:ptLst>
  <dgm:cxnLst>
    <dgm:cxn modelId="{FE863A15-E98B-4429-9EC9-24D6172476B7}" type="presOf" srcId="{57227B85-4576-4D62-8383-4959597535A2}" destId="{0D4652CC-EDA1-49A8-B667-D5035F012179}" srcOrd="0" destOrd="0" presId="urn:microsoft.com/office/officeart/2005/8/layout/hierarchy1"/>
    <dgm:cxn modelId="{2C5B3017-72D9-4F53-83C3-5DF1BB7727DB}" type="presOf" srcId="{D45AFFE4-6D25-45F7-A867-7708D5E37ABF}" destId="{2A401F35-5BA8-40C9-8A27-1D7517552F71}" srcOrd="0" destOrd="0" presId="urn:microsoft.com/office/officeart/2005/8/layout/hierarchy1"/>
    <dgm:cxn modelId="{4442191C-6CFA-4A5E-997F-9CA638A51490}" type="presOf" srcId="{0A0C3F7D-2B79-4774-B735-996F735DF0BB}" destId="{8AB8703C-8903-48B3-A649-B636EA11CD0A}" srcOrd="0" destOrd="0" presId="urn:microsoft.com/office/officeart/2005/8/layout/hierarchy1"/>
    <dgm:cxn modelId="{B076821D-0843-43A2-860E-47894C12A1F3}" type="presOf" srcId="{4B35137D-2093-4831-955B-DABDBB31C9E5}" destId="{42766ECE-895C-43FE-9019-D805D5522D0F}" srcOrd="0" destOrd="0" presId="urn:microsoft.com/office/officeart/2005/8/layout/hierarchy1"/>
    <dgm:cxn modelId="{94007463-6F71-445C-ACDD-D4944D09F3EC}" type="presOf" srcId="{DFE2E0CF-25DF-452E-940C-C826E1E5A7E4}" destId="{025D225B-8EF8-4F24-9824-8937F4994C4E}" srcOrd="0" destOrd="0" presId="urn:microsoft.com/office/officeart/2005/8/layout/hierarchy1"/>
    <dgm:cxn modelId="{4B331C45-019C-4A4B-80B0-EAA2FB83CE39}" type="presOf" srcId="{A9DD1ED1-CCD1-4221-8FF4-B02673F4CF3F}" destId="{1F04EB27-46F8-4F25-B371-5F09404BEC36}" srcOrd="0" destOrd="0" presId="urn:microsoft.com/office/officeart/2005/8/layout/hierarchy1"/>
    <dgm:cxn modelId="{60284B48-22AF-4546-A2E7-C676F9A4729D}" srcId="{A9DD1ED1-CCD1-4221-8FF4-B02673F4CF3F}" destId="{DFA7464F-99E4-4E3C-826D-C8B1D9B610C4}" srcOrd="0" destOrd="0" parTransId="{CEFA2B6C-A578-474F-94CE-C1ECE31E2B8C}" sibTransId="{E07FB337-4A47-49AA-AD1E-8132F3D33249}"/>
    <dgm:cxn modelId="{203C0772-F475-44A3-9EB7-B95B0658EB99}" type="presOf" srcId="{16EB1371-CB5F-4B37-A5E7-BC77FB682E0B}" destId="{53194CC5-FFC9-4715-92CC-6394239D95D4}" srcOrd="0" destOrd="0" presId="urn:microsoft.com/office/officeart/2005/8/layout/hierarchy1"/>
    <dgm:cxn modelId="{5C6A187C-6EDD-4389-B254-6220F2CC4AA3}" type="presOf" srcId="{FFBFBD64-0701-4257-B0C4-B4F84A2FDD93}" destId="{60EBE929-2119-4C26-AF75-F37B7BBD6FCB}" srcOrd="0" destOrd="0" presId="urn:microsoft.com/office/officeart/2005/8/layout/hierarchy1"/>
    <dgm:cxn modelId="{32B96882-E3F0-4E21-BE77-1C416FEB225C}" srcId="{57227B85-4576-4D62-8383-4959597535A2}" destId="{3B4FE289-DC1F-4580-A05D-E5A3C3B5A975}" srcOrd="1" destOrd="0" parTransId="{DFE2E0CF-25DF-452E-940C-C826E1E5A7E4}" sibTransId="{BCC51170-8E2D-4765-80A9-E55A38A7B611}"/>
    <dgm:cxn modelId="{CF91A799-71FE-48A0-A007-FE78F609F1AC}" srcId="{2D12991A-320A-4A60-A404-1E98DB85D96A}" destId="{4B35137D-2093-4831-955B-DABDBB31C9E5}" srcOrd="0" destOrd="0" parTransId="{5CDC7FC3-B606-4F45-97E1-7DF8F2B0B120}" sibTransId="{5EDE3FD7-E64C-4FF4-ACF9-345ABB404EE4}"/>
    <dgm:cxn modelId="{C8DB38AF-887D-463D-9079-61A56FBA58F9}" type="presOf" srcId="{3B4FE289-DC1F-4580-A05D-E5A3C3B5A975}" destId="{30F9B0FE-22DA-4306-898B-BC984BF06083}" srcOrd="0" destOrd="0" presId="urn:microsoft.com/office/officeart/2005/8/layout/hierarchy1"/>
    <dgm:cxn modelId="{1FD093AF-C580-4867-8A89-8B490A502EA6}" type="presOf" srcId="{7027A0A8-3C1A-4E36-B2FD-4AB5D7152420}" destId="{31B90035-E707-4575-9385-AA30E047ECB4}" srcOrd="0" destOrd="0" presId="urn:microsoft.com/office/officeart/2005/8/layout/hierarchy1"/>
    <dgm:cxn modelId="{FA4813B8-8FFF-4062-A1F0-DF17D6BF433D}" type="presOf" srcId="{5CDC7FC3-B606-4F45-97E1-7DF8F2B0B120}" destId="{F687EBA4-53B5-45A3-9616-00965275575E}" srcOrd="0" destOrd="0" presId="urn:microsoft.com/office/officeart/2005/8/layout/hierarchy1"/>
    <dgm:cxn modelId="{0DD800C5-EC0B-4F4B-B750-7490BD3FD8B5}" type="presOf" srcId="{30EE6C8B-AC6B-4F0C-B2AD-D67AF65D1303}" destId="{37E82488-BC08-48BF-B45F-C1CFD3A81BFC}" srcOrd="0" destOrd="0" presId="urn:microsoft.com/office/officeart/2005/8/layout/hierarchy1"/>
    <dgm:cxn modelId="{09706AC9-409D-4588-82F3-B9707134250A}" srcId="{16EB1371-CB5F-4B37-A5E7-BC77FB682E0B}" destId="{57227B85-4576-4D62-8383-4959597535A2}" srcOrd="1" destOrd="0" parTransId="{30EE6C8B-AC6B-4F0C-B2AD-D67AF65D1303}" sibTransId="{18A5AAEA-8FAE-4D24-AC76-0A0FB2E7A5C6}"/>
    <dgm:cxn modelId="{B8A9F7CB-C71E-45B5-937F-715103E1759E}" type="presOf" srcId="{DFA7464F-99E4-4E3C-826D-C8B1D9B610C4}" destId="{C6F6DDE9-5503-4B15-B19C-73F272F61486}" srcOrd="0" destOrd="0" presId="urn:microsoft.com/office/officeart/2005/8/layout/hierarchy1"/>
    <dgm:cxn modelId="{A1E8DDE7-BA1B-4490-B7F4-AD12265AA790}" srcId="{57227B85-4576-4D62-8383-4959597535A2}" destId="{D45AFFE4-6D25-45F7-A867-7708D5E37ABF}" srcOrd="0" destOrd="0" parTransId="{0A0C3F7D-2B79-4774-B735-996F735DF0BB}" sibTransId="{51DF911C-FD72-4910-B450-DACB7059D091}"/>
    <dgm:cxn modelId="{169307EF-201B-48F9-9FBE-315A3C1B2ED2}" srcId="{16EB1371-CB5F-4B37-A5E7-BC77FB682E0B}" destId="{2D12991A-320A-4A60-A404-1E98DB85D96A}" srcOrd="0" destOrd="0" parTransId="{FFBFBD64-0701-4257-B0C4-B4F84A2FDD93}" sibTransId="{4CB37C9B-3087-4056-80AA-47AF32B3D1EF}"/>
    <dgm:cxn modelId="{BAB711FB-C30F-4AA6-B8AC-620113775FE4}" srcId="{DFA7464F-99E4-4E3C-826D-C8B1D9B610C4}" destId="{16EB1371-CB5F-4B37-A5E7-BC77FB682E0B}" srcOrd="0" destOrd="0" parTransId="{7027A0A8-3C1A-4E36-B2FD-4AB5D7152420}" sibTransId="{A84DD474-AA8A-4CBB-84E6-8804EA729C0A}"/>
    <dgm:cxn modelId="{47E5CEFE-72FC-49AC-A485-95F5CD0E4B66}" type="presOf" srcId="{2D12991A-320A-4A60-A404-1E98DB85D96A}" destId="{B5CB3E57-3F15-48A1-97D2-7BC429B29A2F}" srcOrd="0" destOrd="0" presId="urn:microsoft.com/office/officeart/2005/8/layout/hierarchy1"/>
    <dgm:cxn modelId="{589C896B-9359-45C9-AABA-B3887C7FCE18}" type="presParOf" srcId="{1F04EB27-46F8-4F25-B371-5F09404BEC36}" destId="{941FBE3D-4F4A-4E38-8B38-3783E9DBED5C}" srcOrd="0" destOrd="0" presId="urn:microsoft.com/office/officeart/2005/8/layout/hierarchy1"/>
    <dgm:cxn modelId="{ED04430C-F8BD-4786-A9A2-1E759C65EA54}" type="presParOf" srcId="{941FBE3D-4F4A-4E38-8B38-3783E9DBED5C}" destId="{A0134003-009B-4A58-84D3-A316BF180A71}" srcOrd="0" destOrd="0" presId="urn:microsoft.com/office/officeart/2005/8/layout/hierarchy1"/>
    <dgm:cxn modelId="{D7442541-767C-45C0-91C4-9C05BFEBD7D3}" type="presParOf" srcId="{A0134003-009B-4A58-84D3-A316BF180A71}" destId="{A2DA44A1-5403-408A-AAEF-47526FE4D43A}" srcOrd="0" destOrd="0" presId="urn:microsoft.com/office/officeart/2005/8/layout/hierarchy1"/>
    <dgm:cxn modelId="{77AD7C58-06C6-491A-93C5-2E63E4A61516}" type="presParOf" srcId="{A0134003-009B-4A58-84D3-A316BF180A71}" destId="{C6F6DDE9-5503-4B15-B19C-73F272F61486}" srcOrd="1" destOrd="0" presId="urn:microsoft.com/office/officeart/2005/8/layout/hierarchy1"/>
    <dgm:cxn modelId="{D2721F6C-62F5-4AB8-B058-C05F46242BE6}" type="presParOf" srcId="{941FBE3D-4F4A-4E38-8B38-3783E9DBED5C}" destId="{285CB442-8CBA-4261-98A3-7EBC84EDC6E3}" srcOrd="1" destOrd="0" presId="urn:microsoft.com/office/officeart/2005/8/layout/hierarchy1"/>
    <dgm:cxn modelId="{AA6931F4-D50C-4920-8521-7987C154EB04}" type="presParOf" srcId="{285CB442-8CBA-4261-98A3-7EBC84EDC6E3}" destId="{31B90035-E707-4575-9385-AA30E047ECB4}" srcOrd="0" destOrd="0" presId="urn:microsoft.com/office/officeart/2005/8/layout/hierarchy1"/>
    <dgm:cxn modelId="{CE8D3A21-5963-4B10-A354-7A301417F92A}" type="presParOf" srcId="{285CB442-8CBA-4261-98A3-7EBC84EDC6E3}" destId="{B10F7935-B3B5-4455-9AF5-8B802B724FEF}" srcOrd="1" destOrd="0" presId="urn:microsoft.com/office/officeart/2005/8/layout/hierarchy1"/>
    <dgm:cxn modelId="{81209E43-65AA-4BEA-9223-E15C4CC1281E}" type="presParOf" srcId="{B10F7935-B3B5-4455-9AF5-8B802B724FEF}" destId="{B5C53EF9-AD4C-4D8D-B4FC-CD0978D04A21}" srcOrd="0" destOrd="0" presId="urn:microsoft.com/office/officeart/2005/8/layout/hierarchy1"/>
    <dgm:cxn modelId="{59DC786D-7C92-485A-B6A7-4F6063E30513}" type="presParOf" srcId="{B5C53EF9-AD4C-4D8D-B4FC-CD0978D04A21}" destId="{50F4FB66-A0C8-4517-9D1C-BBC60C836596}" srcOrd="0" destOrd="0" presId="urn:microsoft.com/office/officeart/2005/8/layout/hierarchy1"/>
    <dgm:cxn modelId="{FDD67D28-B196-4A82-81AA-F13D9AFC523B}" type="presParOf" srcId="{B5C53EF9-AD4C-4D8D-B4FC-CD0978D04A21}" destId="{53194CC5-FFC9-4715-92CC-6394239D95D4}" srcOrd="1" destOrd="0" presId="urn:microsoft.com/office/officeart/2005/8/layout/hierarchy1"/>
    <dgm:cxn modelId="{E93BD72B-F196-4E37-B073-FF9F17CC9473}" type="presParOf" srcId="{B10F7935-B3B5-4455-9AF5-8B802B724FEF}" destId="{45D24FCD-7171-49DA-AD56-C883236C2E81}" srcOrd="1" destOrd="0" presId="urn:microsoft.com/office/officeart/2005/8/layout/hierarchy1"/>
    <dgm:cxn modelId="{859E1D37-2917-455D-924F-ED31ED4A9D96}" type="presParOf" srcId="{45D24FCD-7171-49DA-AD56-C883236C2E81}" destId="{60EBE929-2119-4C26-AF75-F37B7BBD6FCB}" srcOrd="0" destOrd="0" presId="urn:microsoft.com/office/officeart/2005/8/layout/hierarchy1"/>
    <dgm:cxn modelId="{5B92F28E-A149-4606-8619-E401E066C845}" type="presParOf" srcId="{45D24FCD-7171-49DA-AD56-C883236C2E81}" destId="{92B3A626-A7FC-4CB3-A8DC-8E8626123594}" srcOrd="1" destOrd="0" presId="urn:microsoft.com/office/officeart/2005/8/layout/hierarchy1"/>
    <dgm:cxn modelId="{FBC1F3D7-8B88-47C8-9C52-234C4E1DB8F0}" type="presParOf" srcId="{92B3A626-A7FC-4CB3-A8DC-8E8626123594}" destId="{18325CFC-26E9-4EA6-89BF-E56A4E450E77}" srcOrd="0" destOrd="0" presId="urn:microsoft.com/office/officeart/2005/8/layout/hierarchy1"/>
    <dgm:cxn modelId="{4B630ED7-9625-44DC-8634-C1ED823A9609}" type="presParOf" srcId="{18325CFC-26E9-4EA6-89BF-E56A4E450E77}" destId="{9D37A9AE-5968-4DAE-9798-2538C7048532}" srcOrd="0" destOrd="0" presId="urn:microsoft.com/office/officeart/2005/8/layout/hierarchy1"/>
    <dgm:cxn modelId="{911280C3-0886-4EA9-AD18-C8E2F2523724}" type="presParOf" srcId="{18325CFC-26E9-4EA6-89BF-E56A4E450E77}" destId="{B5CB3E57-3F15-48A1-97D2-7BC429B29A2F}" srcOrd="1" destOrd="0" presId="urn:microsoft.com/office/officeart/2005/8/layout/hierarchy1"/>
    <dgm:cxn modelId="{70FF17D8-70D2-40E8-AE53-200FF8CA09D7}" type="presParOf" srcId="{92B3A626-A7FC-4CB3-A8DC-8E8626123594}" destId="{CC99E849-A8B5-4840-96D4-C4E3C4BF1BB9}" srcOrd="1" destOrd="0" presId="urn:microsoft.com/office/officeart/2005/8/layout/hierarchy1"/>
    <dgm:cxn modelId="{F7FB405A-9F70-4913-A87B-A8EDA92A32AA}" type="presParOf" srcId="{CC99E849-A8B5-4840-96D4-C4E3C4BF1BB9}" destId="{F687EBA4-53B5-45A3-9616-00965275575E}" srcOrd="0" destOrd="0" presId="urn:microsoft.com/office/officeart/2005/8/layout/hierarchy1"/>
    <dgm:cxn modelId="{9CC1CD6E-92A1-4C32-B8EC-80AC30DCFE74}" type="presParOf" srcId="{CC99E849-A8B5-4840-96D4-C4E3C4BF1BB9}" destId="{A84555E1-E86D-4805-973E-7F3FCED7E733}" srcOrd="1" destOrd="0" presId="urn:microsoft.com/office/officeart/2005/8/layout/hierarchy1"/>
    <dgm:cxn modelId="{7A236BB1-B8EB-427E-92C8-E290E4CC66BD}" type="presParOf" srcId="{A84555E1-E86D-4805-973E-7F3FCED7E733}" destId="{2799BB50-9383-44BC-95F0-ED2EDBF0247C}" srcOrd="0" destOrd="0" presId="urn:microsoft.com/office/officeart/2005/8/layout/hierarchy1"/>
    <dgm:cxn modelId="{A85274E9-D80D-417F-8A0C-8DD55DC9CCDA}" type="presParOf" srcId="{2799BB50-9383-44BC-95F0-ED2EDBF0247C}" destId="{C28FA78F-C4F0-4202-A6B4-53013E80DF2E}" srcOrd="0" destOrd="0" presId="urn:microsoft.com/office/officeart/2005/8/layout/hierarchy1"/>
    <dgm:cxn modelId="{54966308-D945-4E25-83FD-1AF3A9D44849}" type="presParOf" srcId="{2799BB50-9383-44BC-95F0-ED2EDBF0247C}" destId="{42766ECE-895C-43FE-9019-D805D5522D0F}" srcOrd="1" destOrd="0" presId="urn:microsoft.com/office/officeart/2005/8/layout/hierarchy1"/>
    <dgm:cxn modelId="{97BDE3F3-8D6A-4EA0-A550-18AB4AB7B769}" type="presParOf" srcId="{A84555E1-E86D-4805-973E-7F3FCED7E733}" destId="{52AF789E-9C5D-4F50-BAD9-836663D5822C}" srcOrd="1" destOrd="0" presId="urn:microsoft.com/office/officeart/2005/8/layout/hierarchy1"/>
    <dgm:cxn modelId="{61ED12B0-838A-4850-B5EC-F62F22356FC3}" type="presParOf" srcId="{45D24FCD-7171-49DA-AD56-C883236C2E81}" destId="{37E82488-BC08-48BF-B45F-C1CFD3A81BFC}" srcOrd="2" destOrd="0" presId="urn:microsoft.com/office/officeart/2005/8/layout/hierarchy1"/>
    <dgm:cxn modelId="{F7A656E4-52C7-442C-BD3E-68AEE0CE71AC}" type="presParOf" srcId="{45D24FCD-7171-49DA-AD56-C883236C2E81}" destId="{EF1A6BAE-8C22-4EA2-940C-4C05CCE546F3}" srcOrd="3" destOrd="0" presId="urn:microsoft.com/office/officeart/2005/8/layout/hierarchy1"/>
    <dgm:cxn modelId="{1ECF76E0-B36E-41F6-8C81-0C1F5E51BAC1}" type="presParOf" srcId="{EF1A6BAE-8C22-4EA2-940C-4C05CCE546F3}" destId="{96611125-C078-4F93-AD87-038EDCBAF664}" srcOrd="0" destOrd="0" presId="urn:microsoft.com/office/officeart/2005/8/layout/hierarchy1"/>
    <dgm:cxn modelId="{F35D6052-5EE0-46E6-84F7-E884C09F2643}" type="presParOf" srcId="{96611125-C078-4F93-AD87-038EDCBAF664}" destId="{FD468FEA-9356-402A-A46F-5375A9FD74F0}" srcOrd="0" destOrd="0" presId="urn:microsoft.com/office/officeart/2005/8/layout/hierarchy1"/>
    <dgm:cxn modelId="{FD28CE0A-596B-4838-9683-859680B36889}" type="presParOf" srcId="{96611125-C078-4F93-AD87-038EDCBAF664}" destId="{0D4652CC-EDA1-49A8-B667-D5035F012179}" srcOrd="1" destOrd="0" presId="urn:microsoft.com/office/officeart/2005/8/layout/hierarchy1"/>
    <dgm:cxn modelId="{12DEA439-6B56-4B08-9502-2D9BC44CD7FC}" type="presParOf" srcId="{EF1A6BAE-8C22-4EA2-940C-4C05CCE546F3}" destId="{836A3800-FE8D-4534-97E2-87595E51DE94}" srcOrd="1" destOrd="0" presId="urn:microsoft.com/office/officeart/2005/8/layout/hierarchy1"/>
    <dgm:cxn modelId="{F7C2FC4A-DBDD-4EA3-BCF8-32B76F8132EC}" type="presParOf" srcId="{836A3800-FE8D-4534-97E2-87595E51DE94}" destId="{8AB8703C-8903-48B3-A649-B636EA11CD0A}" srcOrd="0" destOrd="0" presId="urn:microsoft.com/office/officeart/2005/8/layout/hierarchy1"/>
    <dgm:cxn modelId="{1B637836-E24D-429E-9D01-3AC351B8CFCE}" type="presParOf" srcId="{836A3800-FE8D-4534-97E2-87595E51DE94}" destId="{72175A08-DB5C-420F-9937-D730508D368C}" srcOrd="1" destOrd="0" presId="urn:microsoft.com/office/officeart/2005/8/layout/hierarchy1"/>
    <dgm:cxn modelId="{508CADD2-9132-423A-AE43-BFCE5A9B21B2}" type="presParOf" srcId="{72175A08-DB5C-420F-9937-D730508D368C}" destId="{83040742-B942-4C5E-A509-006C254394D0}" srcOrd="0" destOrd="0" presId="urn:microsoft.com/office/officeart/2005/8/layout/hierarchy1"/>
    <dgm:cxn modelId="{F14A732A-BE66-432E-8313-B09BF44F19E0}" type="presParOf" srcId="{83040742-B942-4C5E-A509-006C254394D0}" destId="{0DD23B8F-CD52-4EF0-A25C-7F75674A7FE8}" srcOrd="0" destOrd="0" presId="urn:microsoft.com/office/officeart/2005/8/layout/hierarchy1"/>
    <dgm:cxn modelId="{3C3837B3-99F5-4DFD-B6C8-FFB7FE674367}" type="presParOf" srcId="{83040742-B942-4C5E-A509-006C254394D0}" destId="{2A401F35-5BA8-40C9-8A27-1D7517552F71}" srcOrd="1" destOrd="0" presId="urn:microsoft.com/office/officeart/2005/8/layout/hierarchy1"/>
    <dgm:cxn modelId="{1517C980-2E40-4D4D-A45F-67BFCB3DAA0F}" type="presParOf" srcId="{72175A08-DB5C-420F-9937-D730508D368C}" destId="{2C46E292-FC11-41B1-B734-623934279E57}" srcOrd="1" destOrd="0" presId="urn:microsoft.com/office/officeart/2005/8/layout/hierarchy1"/>
    <dgm:cxn modelId="{26C660F0-D57E-47E5-9311-26B9111DDB27}" type="presParOf" srcId="{836A3800-FE8D-4534-97E2-87595E51DE94}" destId="{025D225B-8EF8-4F24-9824-8937F4994C4E}" srcOrd="2" destOrd="0" presId="urn:microsoft.com/office/officeart/2005/8/layout/hierarchy1"/>
    <dgm:cxn modelId="{CBD261AD-1EB4-4F2E-8858-911D3E345592}" type="presParOf" srcId="{836A3800-FE8D-4534-97E2-87595E51DE94}" destId="{E977D147-8368-44D6-B492-908A0CE65CBE}" srcOrd="3" destOrd="0" presId="urn:microsoft.com/office/officeart/2005/8/layout/hierarchy1"/>
    <dgm:cxn modelId="{6BA0C8D6-0E3D-450C-9695-6DFE57F02125}" type="presParOf" srcId="{E977D147-8368-44D6-B492-908A0CE65CBE}" destId="{7B205D52-696D-4C3F-B22A-BBAD0041F8F5}" srcOrd="0" destOrd="0" presId="urn:microsoft.com/office/officeart/2005/8/layout/hierarchy1"/>
    <dgm:cxn modelId="{AFA38E51-FBFF-4943-8F8A-8ED5BA2A4C86}" type="presParOf" srcId="{7B205D52-696D-4C3F-B22A-BBAD0041F8F5}" destId="{0F7B726A-4ECE-4EFF-AEBF-2F6DD563957E}" srcOrd="0" destOrd="0" presId="urn:microsoft.com/office/officeart/2005/8/layout/hierarchy1"/>
    <dgm:cxn modelId="{DC4A0672-D01D-4905-B024-8D96D6E3B70C}" type="presParOf" srcId="{7B205D52-696D-4C3F-B22A-BBAD0041F8F5}" destId="{30F9B0FE-22DA-4306-898B-BC984BF06083}" srcOrd="1" destOrd="0" presId="urn:microsoft.com/office/officeart/2005/8/layout/hierarchy1"/>
    <dgm:cxn modelId="{3888AD98-3EE4-4C08-A453-034004171E76}" type="presParOf" srcId="{E977D147-8368-44D6-B492-908A0CE65CBE}" destId="{35457F76-9307-4C19-92C3-2EAF2AC2795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D225B-8EF8-4F24-9824-8937F4994C4E}">
      <dsp:nvSpPr>
        <dsp:cNvPr id="0" name=""/>
        <dsp:cNvSpPr/>
      </dsp:nvSpPr>
      <dsp:spPr>
        <a:xfrm>
          <a:off x="2891345" y="3441521"/>
          <a:ext cx="757257" cy="360385"/>
        </a:xfrm>
        <a:custGeom>
          <a:avLst/>
          <a:gdLst/>
          <a:ahLst/>
          <a:cxnLst/>
          <a:rect l="0" t="0" r="0" b="0"/>
          <a:pathLst>
            <a:path>
              <a:moveTo>
                <a:pt x="0" y="0"/>
              </a:moveTo>
              <a:lnTo>
                <a:pt x="0" y="245592"/>
              </a:lnTo>
              <a:lnTo>
                <a:pt x="757257" y="245592"/>
              </a:lnTo>
              <a:lnTo>
                <a:pt x="757257" y="360385"/>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B8703C-8903-48B3-A649-B636EA11CD0A}">
      <dsp:nvSpPr>
        <dsp:cNvPr id="0" name=""/>
        <dsp:cNvSpPr/>
      </dsp:nvSpPr>
      <dsp:spPr>
        <a:xfrm>
          <a:off x="2134088" y="3441521"/>
          <a:ext cx="757257" cy="360385"/>
        </a:xfrm>
        <a:custGeom>
          <a:avLst/>
          <a:gdLst/>
          <a:ahLst/>
          <a:cxnLst/>
          <a:rect l="0" t="0" r="0" b="0"/>
          <a:pathLst>
            <a:path>
              <a:moveTo>
                <a:pt x="757257" y="0"/>
              </a:moveTo>
              <a:lnTo>
                <a:pt x="757257" y="245592"/>
              </a:lnTo>
              <a:lnTo>
                <a:pt x="0" y="245592"/>
              </a:lnTo>
              <a:lnTo>
                <a:pt x="0" y="360385"/>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E82488-BC08-48BF-B45F-C1CFD3A81BFC}">
      <dsp:nvSpPr>
        <dsp:cNvPr id="0" name=""/>
        <dsp:cNvSpPr/>
      </dsp:nvSpPr>
      <dsp:spPr>
        <a:xfrm>
          <a:off x="1755459" y="2294276"/>
          <a:ext cx="1135885" cy="360385"/>
        </a:xfrm>
        <a:custGeom>
          <a:avLst/>
          <a:gdLst/>
          <a:ahLst/>
          <a:cxnLst/>
          <a:rect l="0" t="0" r="0" b="0"/>
          <a:pathLst>
            <a:path>
              <a:moveTo>
                <a:pt x="0" y="0"/>
              </a:moveTo>
              <a:lnTo>
                <a:pt x="0" y="245592"/>
              </a:lnTo>
              <a:lnTo>
                <a:pt x="1135885" y="245592"/>
              </a:lnTo>
              <a:lnTo>
                <a:pt x="1135885" y="360385"/>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87EBA4-53B5-45A3-9616-00965275575E}">
      <dsp:nvSpPr>
        <dsp:cNvPr id="0" name=""/>
        <dsp:cNvSpPr/>
      </dsp:nvSpPr>
      <dsp:spPr>
        <a:xfrm>
          <a:off x="573854" y="3441521"/>
          <a:ext cx="91440" cy="360385"/>
        </a:xfrm>
        <a:custGeom>
          <a:avLst/>
          <a:gdLst/>
          <a:ahLst/>
          <a:cxnLst/>
          <a:rect l="0" t="0" r="0" b="0"/>
          <a:pathLst>
            <a:path>
              <a:moveTo>
                <a:pt x="45720" y="0"/>
              </a:moveTo>
              <a:lnTo>
                <a:pt x="45720" y="360385"/>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EBE929-2119-4C26-AF75-F37B7BBD6FCB}">
      <dsp:nvSpPr>
        <dsp:cNvPr id="0" name=""/>
        <dsp:cNvSpPr/>
      </dsp:nvSpPr>
      <dsp:spPr>
        <a:xfrm>
          <a:off x="619574" y="2294276"/>
          <a:ext cx="1135885" cy="360385"/>
        </a:xfrm>
        <a:custGeom>
          <a:avLst/>
          <a:gdLst/>
          <a:ahLst/>
          <a:cxnLst/>
          <a:rect l="0" t="0" r="0" b="0"/>
          <a:pathLst>
            <a:path>
              <a:moveTo>
                <a:pt x="1135885" y="0"/>
              </a:moveTo>
              <a:lnTo>
                <a:pt x="1135885" y="245592"/>
              </a:lnTo>
              <a:lnTo>
                <a:pt x="0" y="245592"/>
              </a:lnTo>
              <a:lnTo>
                <a:pt x="0" y="360385"/>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B90035-E707-4575-9385-AA30E047ECB4}">
      <dsp:nvSpPr>
        <dsp:cNvPr id="0" name=""/>
        <dsp:cNvSpPr/>
      </dsp:nvSpPr>
      <dsp:spPr>
        <a:xfrm>
          <a:off x="1709739" y="1147032"/>
          <a:ext cx="91440" cy="360385"/>
        </a:xfrm>
        <a:custGeom>
          <a:avLst/>
          <a:gdLst/>
          <a:ahLst/>
          <a:cxnLst/>
          <a:rect l="0" t="0" r="0" b="0"/>
          <a:pathLst>
            <a:path>
              <a:moveTo>
                <a:pt x="45720" y="0"/>
              </a:moveTo>
              <a:lnTo>
                <a:pt x="45720" y="36038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DA44A1-5403-408A-AAEF-47526FE4D43A}">
      <dsp:nvSpPr>
        <dsp:cNvPr id="0" name=""/>
        <dsp:cNvSpPr/>
      </dsp:nvSpPr>
      <dsp:spPr>
        <a:xfrm>
          <a:off x="1135885" y="360173"/>
          <a:ext cx="1239148" cy="786859"/>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C6F6DDE9-5503-4B15-B19C-73F272F61486}">
      <dsp:nvSpPr>
        <dsp:cNvPr id="0" name=""/>
        <dsp:cNvSpPr/>
      </dsp:nvSpPr>
      <dsp:spPr>
        <a:xfrm>
          <a:off x="1273568" y="490971"/>
          <a:ext cx="1239148" cy="78685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Tenant</a:t>
          </a:r>
        </a:p>
      </dsp:txBody>
      <dsp:txXfrm>
        <a:off x="1296614" y="514017"/>
        <a:ext cx="1193056" cy="740767"/>
      </dsp:txXfrm>
    </dsp:sp>
    <dsp:sp modelId="{50F4FB66-A0C8-4517-9D1C-BBC60C836596}">
      <dsp:nvSpPr>
        <dsp:cNvPr id="0" name=""/>
        <dsp:cNvSpPr/>
      </dsp:nvSpPr>
      <dsp:spPr>
        <a:xfrm>
          <a:off x="1135885" y="1507417"/>
          <a:ext cx="1239148" cy="786859"/>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53194CC5-FFC9-4715-92CC-6394239D95D4}">
      <dsp:nvSpPr>
        <dsp:cNvPr id="0" name=""/>
        <dsp:cNvSpPr/>
      </dsp:nvSpPr>
      <dsp:spPr>
        <a:xfrm>
          <a:off x="1273568" y="1638216"/>
          <a:ext cx="1239148" cy="78685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err="1"/>
            <a:t>HostPool</a:t>
          </a:r>
          <a:endParaRPr lang="en-US" sz="1200" kern="1200"/>
        </a:p>
      </dsp:txBody>
      <dsp:txXfrm>
        <a:off x="1296614" y="1661262"/>
        <a:ext cx="1193056" cy="740767"/>
      </dsp:txXfrm>
    </dsp:sp>
    <dsp:sp modelId="{9D37A9AE-5968-4DAE-9798-2538C7048532}">
      <dsp:nvSpPr>
        <dsp:cNvPr id="0" name=""/>
        <dsp:cNvSpPr/>
      </dsp:nvSpPr>
      <dsp:spPr>
        <a:xfrm>
          <a:off x="0" y="2654662"/>
          <a:ext cx="1239148" cy="786859"/>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B5CB3E57-3F15-48A1-97D2-7BC429B29A2F}">
      <dsp:nvSpPr>
        <dsp:cNvPr id="0" name=""/>
        <dsp:cNvSpPr/>
      </dsp:nvSpPr>
      <dsp:spPr>
        <a:xfrm>
          <a:off x="137683" y="2785461"/>
          <a:ext cx="1239148" cy="78685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SessionHost*</a:t>
          </a:r>
        </a:p>
      </dsp:txBody>
      <dsp:txXfrm>
        <a:off x="160729" y="2808507"/>
        <a:ext cx="1193056" cy="740767"/>
      </dsp:txXfrm>
    </dsp:sp>
    <dsp:sp modelId="{C28FA78F-C4F0-4202-A6B4-53013E80DF2E}">
      <dsp:nvSpPr>
        <dsp:cNvPr id="0" name=""/>
        <dsp:cNvSpPr/>
      </dsp:nvSpPr>
      <dsp:spPr>
        <a:xfrm>
          <a:off x="0" y="3801906"/>
          <a:ext cx="1239148" cy="786859"/>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42766ECE-895C-43FE-9019-D805D5522D0F}">
      <dsp:nvSpPr>
        <dsp:cNvPr id="0" name=""/>
        <dsp:cNvSpPr/>
      </dsp:nvSpPr>
      <dsp:spPr>
        <a:xfrm>
          <a:off x="137683" y="3932705"/>
          <a:ext cx="1239148" cy="78685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err="1"/>
            <a:t>UserSession</a:t>
          </a:r>
          <a:r>
            <a:rPr lang="en-US" sz="1200" kern="1200"/>
            <a:t>*</a:t>
          </a:r>
        </a:p>
      </dsp:txBody>
      <dsp:txXfrm>
        <a:off x="160729" y="3955751"/>
        <a:ext cx="1193056" cy="740767"/>
      </dsp:txXfrm>
    </dsp:sp>
    <dsp:sp modelId="{FD468FEA-9356-402A-A46F-5375A9FD74F0}">
      <dsp:nvSpPr>
        <dsp:cNvPr id="0" name=""/>
        <dsp:cNvSpPr/>
      </dsp:nvSpPr>
      <dsp:spPr>
        <a:xfrm>
          <a:off x="2271771" y="2654662"/>
          <a:ext cx="1239148" cy="786859"/>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0D4652CC-EDA1-49A8-B667-D5035F012179}">
      <dsp:nvSpPr>
        <dsp:cNvPr id="0" name=""/>
        <dsp:cNvSpPr/>
      </dsp:nvSpPr>
      <dsp:spPr>
        <a:xfrm>
          <a:off x="2409454" y="2785461"/>
          <a:ext cx="1239148" cy="78685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err="1"/>
            <a:t>AppGroup</a:t>
          </a:r>
          <a:endParaRPr lang="en-US" sz="1200" kern="1200"/>
        </a:p>
      </dsp:txBody>
      <dsp:txXfrm>
        <a:off x="2432500" y="2808507"/>
        <a:ext cx="1193056" cy="740767"/>
      </dsp:txXfrm>
    </dsp:sp>
    <dsp:sp modelId="{0DD23B8F-CD52-4EF0-A25C-7F75674A7FE8}">
      <dsp:nvSpPr>
        <dsp:cNvPr id="0" name=""/>
        <dsp:cNvSpPr/>
      </dsp:nvSpPr>
      <dsp:spPr>
        <a:xfrm>
          <a:off x="1514514" y="3801906"/>
          <a:ext cx="1239148" cy="786859"/>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2A401F35-5BA8-40C9-8A27-1D7517552F71}">
      <dsp:nvSpPr>
        <dsp:cNvPr id="0" name=""/>
        <dsp:cNvSpPr/>
      </dsp:nvSpPr>
      <dsp:spPr>
        <a:xfrm>
          <a:off x="1652197" y="3932705"/>
          <a:ext cx="1239148" cy="78685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RemoteApp</a:t>
          </a:r>
        </a:p>
      </dsp:txBody>
      <dsp:txXfrm>
        <a:off x="1675243" y="3955751"/>
        <a:ext cx="1193056" cy="740767"/>
      </dsp:txXfrm>
    </dsp:sp>
    <dsp:sp modelId="{0F7B726A-4ECE-4EFF-AEBF-2F6DD563957E}">
      <dsp:nvSpPr>
        <dsp:cNvPr id="0" name=""/>
        <dsp:cNvSpPr/>
      </dsp:nvSpPr>
      <dsp:spPr>
        <a:xfrm>
          <a:off x="3029028" y="3801906"/>
          <a:ext cx="1239148" cy="786859"/>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30F9B0FE-22DA-4306-898B-BC984BF06083}">
      <dsp:nvSpPr>
        <dsp:cNvPr id="0" name=""/>
        <dsp:cNvSpPr/>
      </dsp:nvSpPr>
      <dsp:spPr>
        <a:xfrm>
          <a:off x="3166711" y="3932705"/>
          <a:ext cx="1239148" cy="78685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Remote</a:t>
          </a:r>
          <a:br>
            <a:rPr lang="en-US" sz="1200" kern="1200"/>
          </a:br>
          <a:r>
            <a:rPr lang="en-US" sz="1200" kern="1200"/>
            <a:t>Desktop*</a:t>
          </a:r>
        </a:p>
      </dsp:txBody>
      <dsp:txXfrm>
        <a:off x="3189757" y="3955751"/>
        <a:ext cx="1193056" cy="7407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89AB4C-0610-4A27-AB72-CD9C390C293A}" type="datetimeFigureOut">
              <a:rPr lang="en-US" smtClean="0"/>
              <a:t>1/14/2020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5D4896-5C59-4717-95D8-078D8C735B68}" type="slidenum">
              <a:rPr lang="en-US" smtClean="0"/>
              <a:t>‹#›</a:t>
            </a:fld>
            <a:endParaRPr lang="en-US"/>
          </a:p>
        </p:txBody>
      </p:sp>
    </p:spTree>
    <p:extLst>
      <p:ext uri="{BB962C8B-B14F-4D97-AF65-F5344CB8AC3E}">
        <p14:creationId xmlns:p14="http://schemas.microsoft.com/office/powerpoint/2010/main" val="477296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virtual-desktop/set-up-customize-master-imag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virtual-desktop/create-host-pools-powershell#register-the-virtual-machines-to-the-windows-virtual-desktop-preview-host-poo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virtual-desktop/set-up-scaling-script"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github.com/Azure/RDS-Templates/tree/master/wvd-sh/WVD%20scaling%20script"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1/14/2020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76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We are not yet registered as a 1</a:t>
            </a:r>
            <a:r>
              <a:rPr lang="en-US" sz="1200" kern="1200" baseline="30000">
                <a:solidFill>
                  <a:schemeClr val="tx1"/>
                </a:solidFill>
                <a:effectLst/>
                <a:latin typeface="+mn-lt"/>
                <a:ea typeface="+mn-ea"/>
                <a:cs typeface="+mn-cs"/>
              </a:rPr>
              <a:t>st</a:t>
            </a:r>
            <a:r>
              <a:rPr lang="en-US" sz="1200" kern="1200">
                <a:solidFill>
                  <a:schemeClr val="tx1"/>
                </a:solidFill>
                <a:effectLst/>
                <a:latin typeface="+mn-lt"/>
                <a:ea typeface="+mn-ea"/>
                <a:cs typeface="+mn-cs"/>
              </a:rPr>
              <a:t> party application (which we will be soon, hopefully!). In the meantime…since we are using Azure AD for authentication, the service must be able to lookup and validate users (like group membership) so that the management plane works correctly. The client app is what you login to when using one of our Windows Virtual Desktop clients, where you can dictate additional MFA or Conditional Access policies.</a:t>
            </a:r>
          </a:p>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170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We are not yet registered as a 1</a:t>
            </a:r>
            <a:r>
              <a:rPr lang="en-US" sz="1200" kern="1200" baseline="30000">
                <a:solidFill>
                  <a:schemeClr val="tx1"/>
                </a:solidFill>
                <a:effectLst/>
                <a:latin typeface="+mn-lt"/>
                <a:ea typeface="+mn-ea"/>
                <a:cs typeface="+mn-cs"/>
              </a:rPr>
              <a:t>st</a:t>
            </a:r>
            <a:r>
              <a:rPr lang="en-US" sz="1200" kern="1200">
                <a:solidFill>
                  <a:schemeClr val="tx1"/>
                </a:solidFill>
                <a:effectLst/>
                <a:latin typeface="+mn-lt"/>
                <a:ea typeface="+mn-ea"/>
                <a:cs typeface="+mn-cs"/>
              </a:rPr>
              <a:t> party application (which we will be soon, hopefully!). In the meantime…since we are using Azure AD for authentication, the service must be able to lookup and validate users (like group membership) so that the management plane works correctly. The client app is what you login to when using one of our Windows Virtual Desktop clients, where you can dictate additional MFA or Conditional Access policies.</a:t>
            </a:r>
          </a:p>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2070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1/14/2020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1780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11080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60034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86269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01756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42056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991407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24466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deploy this WVD Architecture?</a:t>
            </a:r>
          </a:p>
        </p:txBody>
      </p:sp>
      <p:sp>
        <p:nvSpPr>
          <p:cNvPr id="4" name="Slide Number Placeholder 3"/>
          <p:cNvSpPr>
            <a:spLocks noGrp="1"/>
          </p:cNvSpPr>
          <p:nvPr>
            <p:ph type="sldNum" sz="quarter" idx="5"/>
          </p:nvPr>
        </p:nvSpPr>
        <p:spPr/>
        <p:txBody>
          <a:bodyPr/>
          <a:lstStyle/>
          <a:p>
            <a:fld id="{765D4896-5C59-4717-95D8-078D8C735B68}" type="slidenum">
              <a:rPr lang="en-US" smtClean="0"/>
              <a:t>3</a:t>
            </a:fld>
            <a:endParaRPr lang="en-US"/>
          </a:p>
        </p:txBody>
      </p:sp>
    </p:spTree>
    <p:extLst>
      <p:ext uri="{BB962C8B-B14F-4D97-AF65-F5344CB8AC3E}">
        <p14:creationId xmlns:p14="http://schemas.microsoft.com/office/powerpoint/2010/main" val="2413534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1/14/2020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0379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26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1/14/2020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751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1/14/2020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404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400" b="1" dirty="0"/>
              <a:t>WVD Image Customisation and Optimisation </a:t>
            </a:r>
            <a:r>
              <a:rPr lang="en-GB" sz="1400" b="0" dirty="0"/>
              <a:t>- </a:t>
            </a:r>
            <a:r>
              <a:rPr lang="en-GB" sz="1400" dirty="0">
                <a:hlinkClick r:id="rId3"/>
              </a:rPr>
              <a:t>https://docs.microsoft.com/en-us/azure/virtual-desktop/set-up-customize-master-image</a:t>
            </a:r>
            <a:r>
              <a:rPr lang="en-GB" sz="1400" dirty="0"/>
              <a:t>  </a:t>
            </a:r>
            <a:endParaRPr lang="en-GB" sz="1400" b="1" dirty="0"/>
          </a:p>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38388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65881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97215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18611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7784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904252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dirty="0"/>
              <a:t>Prerequisites needed to deploy WVD:</a:t>
            </a:r>
          </a:p>
          <a:p>
            <a:pPr marL="285750" indent="-285750">
              <a:lnSpc>
                <a:spcPct val="107000"/>
              </a:lnSpc>
              <a:spcAft>
                <a:spcPts val="800"/>
              </a:spcAft>
              <a:buFont typeface="Arial" panose="020B0604020202020204" pitchFamily="34" charset="0"/>
              <a:buChar char="•"/>
            </a:pPr>
            <a:r>
              <a:rPr lang="en-US" dirty="0"/>
              <a:t>Azure Subscription – Deploy virtual machines, network resources, and all the items you typically need to spin up a VM</a:t>
            </a:r>
          </a:p>
          <a:p>
            <a:pPr marL="285750" indent="-285750">
              <a:lnSpc>
                <a:spcPct val="107000"/>
              </a:lnSpc>
              <a:spcAft>
                <a:spcPts val="800"/>
              </a:spcAft>
              <a:buFont typeface="Arial" panose="020B0604020202020204" pitchFamily="34" charset="0"/>
              <a:buChar char="•"/>
            </a:pPr>
            <a:r>
              <a:rPr lang="en-US" dirty="0"/>
              <a:t>Azure Active Directory – If using O365, Intune, or other Microsoft cloud service, that means you already have this. If not, there is tons of documentation that describes how to set up Azure AD. </a:t>
            </a:r>
          </a:p>
          <a:p>
            <a:pPr marL="285750" indent="-285750">
              <a:lnSpc>
                <a:spcPct val="107000"/>
              </a:lnSpc>
              <a:spcAft>
                <a:spcPts val="800"/>
              </a:spcAft>
              <a:buFont typeface="Arial" panose="020B0604020202020204" pitchFamily="34" charset="0"/>
              <a:buChar char="•"/>
            </a:pPr>
            <a:r>
              <a:rPr lang="en-US" dirty="0"/>
              <a:t>Determine your identity strategy (AD, ADDS) - more on this in the next slides. </a:t>
            </a:r>
          </a:p>
          <a:p>
            <a:pPr marL="285750" indent="-285750">
              <a:lnSpc>
                <a:spcPct val="107000"/>
              </a:lnSpc>
              <a:spcAft>
                <a:spcPts val="800"/>
              </a:spcAft>
              <a:buFont typeface="Arial" panose="020B0604020202020204" pitchFamily="34" charset="0"/>
              <a:buChar char="•"/>
            </a:pPr>
            <a:r>
              <a:rPr lang="en-US" dirty="0"/>
              <a:t>All associated Azure resources – Tip: ensure these are deployed in same region. Not requirement but helpful. </a:t>
            </a:r>
          </a:p>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50455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6820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08174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6810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21008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dirty="0"/>
              <a:t>Agents can be downloaded from - </a:t>
            </a:r>
            <a:r>
              <a:rPr lang="en-GB" dirty="0">
                <a:hlinkClick r:id="rId3"/>
              </a:rPr>
              <a:t>https://docs.microsoft.com/en-us/azure/virtual-desktop/create-host-pools-powershell#register-the-virtual-machines-to-the-windows-virtual-desktop-preview-host-pool</a:t>
            </a:r>
            <a:r>
              <a:rPr lang="en-GB" dirty="0"/>
              <a:t> </a:t>
            </a: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408239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12534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7508125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entury Gothic" panose="020B0502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91289-8600-459F-960E-DDE46915BE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57001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1/14/2020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06713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Ian</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Breadth-first load balancing is the default configuration for new non-persistent host pools. Breadth-first load balancing distributes new user sessions across all available session hosts in the host pool. When configuring breadth-first load balancing, you may set a maximum session limit per session host in the host pool.</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Depth-first load balancing distributes new user sessions to an available session host with the highest number of connections but has not reached its maximum session limit threshold. When configuring depth-first load balancing, you </a:t>
            </a:r>
            <a:r>
              <a:rPr lang="en-US" sz="882" b="1" i="0" kern="1200">
                <a:solidFill>
                  <a:schemeClr val="tx1"/>
                </a:solidFill>
                <a:effectLst/>
                <a:latin typeface="Segoe UI Light" pitchFamily="34" charset="0"/>
                <a:ea typeface="+mn-ea"/>
                <a:cs typeface="+mn-cs"/>
              </a:rPr>
              <a:t>must</a:t>
            </a:r>
            <a:r>
              <a:rPr lang="en-US" sz="882" b="0" i="0" kern="1200">
                <a:solidFill>
                  <a:schemeClr val="tx1"/>
                </a:solidFill>
                <a:effectLst/>
                <a:latin typeface="Segoe UI Light" pitchFamily="34" charset="0"/>
                <a:ea typeface="+mn-ea"/>
                <a:cs typeface="+mn-cs"/>
              </a:rPr>
              <a:t> set a maximum session limit per session host in the host pool.</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1/14/2020 11:35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430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1/14/2020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7" name="Notes Placeholder 46">
            <a:extLst>
              <a:ext uri="{FF2B5EF4-FFF2-40B4-BE49-F238E27FC236}">
                <a16:creationId xmlns:a16="http://schemas.microsoft.com/office/drawing/2014/main" id="{AB030FA2-8C02-4408-AF1F-1DED8F361EB1}"/>
              </a:ext>
            </a:extLst>
          </p:cNvPr>
          <p:cNvSpPr>
            <a:spLocks noGrp="1"/>
          </p:cNvSpPr>
          <p:nvPr>
            <p:ph type="body" idx="1"/>
          </p:nvPr>
        </p:nvSpPr>
        <p:spPr/>
        <p:txBody>
          <a:bodyPr/>
          <a:lstStyle/>
          <a:p>
            <a:r>
              <a:rPr lang="en-US"/>
              <a:t>John</a:t>
            </a:r>
          </a:p>
        </p:txBody>
      </p:sp>
    </p:spTree>
    <p:extLst>
      <p:ext uri="{BB962C8B-B14F-4D97-AF65-F5344CB8AC3E}">
        <p14:creationId xmlns:p14="http://schemas.microsoft.com/office/powerpoint/2010/main" val="38671195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1/14/2020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38152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9886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AutoScaling</a:t>
            </a:r>
            <a:r>
              <a:rPr lang="en-US" dirty="0"/>
              <a:t> Guidance - </a:t>
            </a:r>
            <a:r>
              <a:rPr lang="en-GB" dirty="0">
                <a:hlinkClick r:id="rId3"/>
              </a:rPr>
              <a:t>https://docs.microsoft.com/en-us/azure/virtual-desktop/set-up-scaling-script</a:t>
            </a:r>
            <a:endParaRPr lang="en-GB" dirty="0"/>
          </a:p>
          <a:p>
            <a:r>
              <a:rPr lang="en-GB" dirty="0"/>
              <a:t>GitHub repository - </a:t>
            </a:r>
            <a:r>
              <a:rPr lang="en-GB" dirty="0">
                <a:hlinkClick r:id="rId4"/>
              </a:rPr>
              <a:t>https://github.com/Azure/RDS-Templates/tree/master/wvd-sh/WVD%20scaling%20script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6349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6139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56313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6389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53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https://docs.microsoft.com/en-us/azure/virtual-machines/windows/image-builder-overview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8987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1/14/2020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7029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1/14/2020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3361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1/14/2020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66466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1/14/2020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12408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130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Areas in Grey: One Time Activity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are not yet registered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party application (which we will be soon, hopefully!). In the meantime…since we are using Azure AD for authentication, the service must be able to lookup and validate users (like group membership) so that the management plane works correctly. The client app is what you login to when using one of our Windows Virtual Desktop clients, where you can dictate additional MFA or Conditional Access policies.</a:t>
            </a:r>
          </a:p>
          <a:p>
            <a:endParaRPr lang="en-US" dirty="0"/>
          </a:p>
          <a:p>
            <a:endParaRPr lang="en-US" dirty="0"/>
          </a:p>
          <a:p>
            <a:r>
              <a:rPr lang="en-US" dirty="0"/>
              <a:t>High Level Deployment Steps:</a:t>
            </a:r>
          </a:p>
          <a:p>
            <a:pPr marL="0" indent="0">
              <a:buNone/>
            </a:pPr>
            <a:r>
              <a:rPr lang="en-US" sz="1200" dirty="0"/>
              <a:t>One-time prerequisites:</a:t>
            </a:r>
          </a:p>
          <a:p>
            <a:pPr marL="514350" indent="-514350">
              <a:buFont typeface="+mj-lt"/>
              <a:buAutoNum type="arabicPeriod"/>
            </a:pPr>
            <a:r>
              <a:rPr lang="en-US" sz="1200" dirty="0"/>
              <a:t>Grant Azure AD permissions to Windows Virtual Desktop app</a:t>
            </a:r>
          </a:p>
          <a:p>
            <a:pPr marL="514350" indent="-514350">
              <a:buFont typeface="+mj-lt"/>
              <a:buAutoNum type="arabicPeriod"/>
            </a:pPr>
            <a:r>
              <a:rPr lang="en-US" sz="1200" dirty="0"/>
              <a:t>Assign the TenantCreator application role to a user in Azure AD</a:t>
            </a:r>
          </a:p>
          <a:p>
            <a:pPr marL="514350" indent="-514350">
              <a:buFont typeface="+mj-lt"/>
              <a:buAutoNum type="arabicPeriod"/>
            </a:pPr>
            <a:r>
              <a:rPr lang="en-US" sz="1200" dirty="0"/>
              <a:t>Create a Windows Virtual Desktop tenant (</a:t>
            </a:r>
            <a:r>
              <a:rPr lang="en-US" sz="1200" dirty="0" err="1"/>
              <a:t>ps</a:t>
            </a:r>
            <a:r>
              <a:rPr lang="en-US" sz="1200" dirty="0"/>
              <a:t>)</a:t>
            </a:r>
          </a:p>
          <a:p>
            <a:pPr marL="514350" indent="-514350">
              <a:buFont typeface="+mj-lt"/>
              <a:buAutoNum type="arabicPeriod"/>
            </a:pPr>
            <a:r>
              <a:rPr lang="en-US" sz="1200" dirty="0"/>
              <a:t>Create service principal and role assignments (</a:t>
            </a:r>
            <a:r>
              <a:rPr lang="en-US" sz="1200" dirty="0" err="1"/>
              <a:t>ps</a:t>
            </a:r>
            <a:r>
              <a:rPr lang="en-US" sz="1200" dirty="0"/>
              <a:t>)</a:t>
            </a:r>
          </a:p>
          <a:p>
            <a:pPr marL="514350" indent="-514350">
              <a:buFont typeface="+mj-lt"/>
              <a:buAutoNum type="arabicPeriod"/>
            </a:pPr>
            <a:r>
              <a:rPr lang="en-US" sz="1200" dirty="0"/>
              <a:t>AD&amp;AAD Connect or AAD DS on </a:t>
            </a:r>
            <a:r>
              <a:rPr lang="en-US" sz="1200" dirty="0" err="1"/>
              <a:t>vnet</a:t>
            </a:r>
            <a:r>
              <a:rPr lang="en-US" sz="1200" dirty="0"/>
              <a:t> in Azure region of host pool</a:t>
            </a:r>
          </a:p>
          <a:p>
            <a:pPr marL="0" indent="0">
              <a:buNone/>
            </a:pPr>
            <a:endParaRPr lang="en-US" sz="1200" dirty="0"/>
          </a:p>
          <a:p>
            <a:pPr marL="0" indent="0">
              <a:buNone/>
            </a:pPr>
            <a:r>
              <a:rPr lang="en-US" sz="1200" dirty="0"/>
              <a:t>Repeat as needed:</a:t>
            </a:r>
          </a:p>
          <a:p>
            <a:pPr marL="514350" indent="-514350">
              <a:buFont typeface="+mj-lt"/>
              <a:buAutoNum type="arabicPeriod"/>
            </a:pPr>
            <a:r>
              <a:rPr lang="en-US" sz="1200" dirty="0"/>
              <a:t>Deploy host pool</a:t>
            </a:r>
          </a:p>
          <a:p>
            <a:pPr marL="514350" indent="-514350">
              <a:buFont typeface="+mj-lt"/>
              <a:buAutoNum type="arabicPeriod"/>
            </a:pPr>
            <a:r>
              <a:rPr lang="en-US" sz="1200" dirty="0"/>
              <a:t>Publish desktops to users</a:t>
            </a:r>
          </a:p>
          <a:p>
            <a:pPr marL="514350" indent="-514350">
              <a:buFont typeface="+mj-lt"/>
              <a:buAutoNum type="arabicPeriod"/>
            </a:pPr>
            <a:r>
              <a:rPr lang="en-US" sz="1200" dirty="0"/>
              <a:t>(optional) Create RemoteApp app group and publish apps to users</a:t>
            </a:r>
          </a:p>
          <a:p>
            <a:endParaRPr lang="en-US" dirty="0"/>
          </a:p>
          <a:p>
            <a:endParaRPr lang="en-US" dirty="0"/>
          </a:p>
        </p:txBody>
      </p:sp>
      <p:sp>
        <p:nvSpPr>
          <p:cNvPr id="4" name="Slide Number Placeholder 3"/>
          <p:cNvSpPr>
            <a:spLocks noGrp="1"/>
          </p:cNvSpPr>
          <p:nvPr>
            <p:ph type="sldNum" sz="quarter" idx="5"/>
          </p:nvPr>
        </p:nvSpPr>
        <p:spPr/>
        <p:txBody>
          <a:bodyPr/>
          <a:lstStyle/>
          <a:p>
            <a:fld id="{765D4896-5C59-4717-95D8-078D8C735B68}" type="slidenum">
              <a:rPr lang="en-US" smtClean="0"/>
              <a:t>7</a:t>
            </a:fld>
            <a:endParaRPr lang="en-US"/>
          </a:p>
        </p:txBody>
      </p:sp>
    </p:spTree>
    <p:extLst>
      <p:ext uri="{BB962C8B-B14F-4D97-AF65-F5344CB8AC3E}">
        <p14:creationId xmlns:p14="http://schemas.microsoft.com/office/powerpoint/2010/main" val="3564044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90000"/>
              </a:lnSpc>
              <a:spcBef>
                <a:spcPts val="0"/>
              </a:spcBef>
              <a:spcAft>
                <a:spcPts val="600"/>
              </a:spcAft>
              <a:buClrTx/>
              <a:buSzTx/>
              <a:buFont typeface="+mj-lt"/>
              <a:buAutoNum type="arabicPeriod"/>
              <a:tabLst/>
              <a:defRPr/>
            </a:pPr>
            <a:r>
              <a:rPr kumimoji="0" lang="en-GB"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t>Create WVD Tenant</a:t>
            </a:r>
          </a:p>
          <a:p>
            <a:pPr marL="457200" marR="0" lvl="0" indent="-457200" algn="l" defTabSz="914400" rtl="0" eaLnBrk="1" fontAlgn="auto" latinLnBrk="0" hangingPunct="1">
              <a:lnSpc>
                <a:spcPct val="90000"/>
              </a:lnSpc>
              <a:spcBef>
                <a:spcPts val="0"/>
              </a:spcBef>
              <a:spcAft>
                <a:spcPts val="600"/>
              </a:spcAft>
              <a:buClrTx/>
              <a:buSzTx/>
              <a:buFont typeface="+mj-lt"/>
              <a:buAutoNum type="arabicPeriod"/>
              <a:tabLst/>
              <a:defRPr/>
            </a:pPr>
            <a:r>
              <a:rPr kumimoji="0" lang="en-GB"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t>Create Host Pool</a:t>
            </a:r>
          </a:p>
          <a:p>
            <a:pPr marL="457200" marR="0" lvl="0" indent="-457200" algn="l" defTabSz="914400" rtl="0" eaLnBrk="1" fontAlgn="auto" latinLnBrk="0" hangingPunct="1">
              <a:lnSpc>
                <a:spcPct val="90000"/>
              </a:lnSpc>
              <a:spcBef>
                <a:spcPts val="0"/>
              </a:spcBef>
              <a:spcAft>
                <a:spcPts val="600"/>
              </a:spcAft>
              <a:buClrTx/>
              <a:buSzTx/>
              <a:buFont typeface="+mj-lt"/>
              <a:buAutoNum type="arabicPeriod"/>
              <a:tabLst/>
              <a:defRPr/>
            </a:pPr>
            <a:r>
              <a:rPr kumimoji="0" lang="en-GB"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t>Publish Desktop</a:t>
            </a:r>
          </a:p>
          <a:p>
            <a:pPr marL="457200" marR="0" lvl="1"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t>Assign user to desktop</a:t>
            </a:r>
          </a:p>
          <a:p>
            <a:pPr marL="457200" marR="0" lvl="0" indent="-457200" algn="l" defTabSz="914400" rtl="0" eaLnBrk="1" fontAlgn="auto" latinLnBrk="0" hangingPunct="1">
              <a:lnSpc>
                <a:spcPct val="90000"/>
              </a:lnSpc>
              <a:spcBef>
                <a:spcPts val="0"/>
              </a:spcBef>
              <a:spcAft>
                <a:spcPts val="600"/>
              </a:spcAft>
              <a:buClrTx/>
              <a:buSzTx/>
              <a:buFont typeface="+mj-lt"/>
              <a:buAutoNum type="arabicPeriod"/>
              <a:tabLst/>
              <a:defRPr/>
            </a:pPr>
            <a:r>
              <a:rPr kumimoji="0" lang="en-GB"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t>Publish Application</a:t>
            </a:r>
          </a:p>
          <a:p>
            <a:pPr marL="457200" marR="0" lvl="1"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t>Assign user to App</a:t>
            </a:r>
          </a:p>
          <a:p>
            <a:endParaRPr lang="en-US" dirty="0"/>
          </a:p>
        </p:txBody>
      </p:sp>
      <p:sp>
        <p:nvSpPr>
          <p:cNvPr id="4" name="Slide Number Placeholder 3"/>
          <p:cNvSpPr>
            <a:spLocks noGrp="1"/>
          </p:cNvSpPr>
          <p:nvPr>
            <p:ph type="sldNum" sz="quarter" idx="5"/>
          </p:nvPr>
        </p:nvSpPr>
        <p:spPr/>
        <p:txBody>
          <a:bodyPr/>
          <a:lstStyle/>
          <a:p>
            <a:fld id="{765D4896-5C59-4717-95D8-078D8C735B68}" type="slidenum">
              <a:rPr lang="en-US" smtClean="0"/>
              <a:t>8</a:t>
            </a:fld>
            <a:endParaRPr lang="en-US"/>
          </a:p>
        </p:txBody>
      </p:sp>
    </p:spTree>
    <p:extLst>
      <p:ext uri="{BB962C8B-B14F-4D97-AF65-F5344CB8AC3E}">
        <p14:creationId xmlns:p14="http://schemas.microsoft.com/office/powerpoint/2010/main" val="3338568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1/14/2020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5300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are not yet registered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party application (which we will be soon, hopefully!). In the meantime…since we are using Azure AD for authentication, the service must be able to lookup and validate users (like group membership) so that the management plane works correctly. The client app is what you login to when using one of our Windows Virtual Desktop clients, where you can dictate additional MFA or Conditional Access policies.</a:t>
            </a:r>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568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6.jpg"/></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Master" Target="../slideMasters/slideMaster6.xml"/><Relationship Id="rId4" Type="http://schemas.openxmlformats.org/officeDocument/2006/relationships/image" Target="../media/image25.jpg"/></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Master" Target="../slideMasters/slideMaster7.xml"/><Relationship Id="rId4" Type="http://schemas.openxmlformats.org/officeDocument/2006/relationships/image" Target="../media/image25.jp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5.jpe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6.jp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6.jp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6.jpg"/></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6.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5AD0-FA73-48F4-8E46-7DAB5B2FEC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24FFB5-E5B6-4FAC-8AE6-1B1AAFA894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14AF36-97CD-430B-B352-DC5B89A789A5}"/>
              </a:ext>
            </a:extLst>
          </p:cNvPr>
          <p:cNvSpPr>
            <a:spLocks noGrp="1"/>
          </p:cNvSpPr>
          <p:nvPr>
            <p:ph type="dt" sz="half" idx="10"/>
          </p:nvPr>
        </p:nvSpPr>
        <p:spPr/>
        <p:txBody>
          <a:bodyPr/>
          <a:lstStyle/>
          <a:p>
            <a:fld id="{4AD2A4E3-D5EF-4C57-9A9F-FAAF2AC92800}" type="datetimeFigureOut">
              <a:rPr lang="en-US" smtClean="0"/>
              <a:t>1/14/2020</a:t>
            </a:fld>
            <a:endParaRPr lang="en-US"/>
          </a:p>
        </p:txBody>
      </p:sp>
      <p:sp>
        <p:nvSpPr>
          <p:cNvPr id="5" name="Footer Placeholder 4">
            <a:extLst>
              <a:ext uri="{FF2B5EF4-FFF2-40B4-BE49-F238E27FC236}">
                <a16:creationId xmlns:a16="http://schemas.microsoft.com/office/drawing/2014/main" id="{4691EF5A-1F90-4FFB-B595-334EDF90A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08DEC2-A8D5-4859-AD73-9D85520D098C}"/>
              </a:ext>
            </a:extLst>
          </p:cNvPr>
          <p:cNvSpPr>
            <a:spLocks noGrp="1"/>
          </p:cNvSpPr>
          <p:nvPr>
            <p:ph type="sldNum" sz="quarter" idx="12"/>
          </p:nvPr>
        </p:nvSpPr>
        <p:spPr/>
        <p:txBody>
          <a:bodyPr/>
          <a:lstStyle/>
          <a:p>
            <a:fld id="{E83CC6E4-EA12-43CC-B237-A5436C83E94D}" type="slidenum">
              <a:rPr lang="en-US" smtClean="0"/>
              <a:t>‹#›</a:t>
            </a:fld>
            <a:endParaRPr lang="en-US"/>
          </a:p>
        </p:txBody>
      </p:sp>
    </p:spTree>
    <p:extLst>
      <p:ext uri="{BB962C8B-B14F-4D97-AF65-F5344CB8AC3E}">
        <p14:creationId xmlns:p14="http://schemas.microsoft.com/office/powerpoint/2010/main" val="3621124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3E0A-1BA9-4448-AE1C-641B178CC0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311448-E603-43B8-8B5B-F4E0BED7E9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27F3CB-A3A2-4F29-8BB0-260C2E465539}"/>
              </a:ext>
            </a:extLst>
          </p:cNvPr>
          <p:cNvSpPr>
            <a:spLocks noGrp="1"/>
          </p:cNvSpPr>
          <p:nvPr>
            <p:ph type="dt" sz="half" idx="10"/>
          </p:nvPr>
        </p:nvSpPr>
        <p:spPr/>
        <p:txBody>
          <a:bodyPr/>
          <a:lstStyle/>
          <a:p>
            <a:fld id="{4AD2A4E3-D5EF-4C57-9A9F-FAAF2AC92800}" type="datetimeFigureOut">
              <a:rPr lang="en-US" smtClean="0"/>
              <a:t>1/14/2020</a:t>
            </a:fld>
            <a:endParaRPr lang="en-US"/>
          </a:p>
        </p:txBody>
      </p:sp>
      <p:sp>
        <p:nvSpPr>
          <p:cNvPr id="5" name="Footer Placeholder 4">
            <a:extLst>
              <a:ext uri="{FF2B5EF4-FFF2-40B4-BE49-F238E27FC236}">
                <a16:creationId xmlns:a16="http://schemas.microsoft.com/office/drawing/2014/main" id="{72769BF5-E684-4AF2-AB8F-DE8D5EF94D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D61C2-1003-4098-BCB9-C9D43D1A3614}"/>
              </a:ext>
            </a:extLst>
          </p:cNvPr>
          <p:cNvSpPr>
            <a:spLocks noGrp="1"/>
          </p:cNvSpPr>
          <p:nvPr>
            <p:ph type="sldNum" sz="quarter" idx="12"/>
          </p:nvPr>
        </p:nvSpPr>
        <p:spPr/>
        <p:txBody>
          <a:bodyPr/>
          <a:lstStyle/>
          <a:p>
            <a:fld id="{E83CC6E4-EA12-43CC-B237-A5436C83E94D}" type="slidenum">
              <a:rPr lang="en-US" smtClean="0"/>
              <a:t>‹#›</a:t>
            </a:fld>
            <a:endParaRPr lang="en-US"/>
          </a:p>
        </p:txBody>
      </p:sp>
    </p:spTree>
    <p:extLst>
      <p:ext uri="{BB962C8B-B14F-4D97-AF65-F5344CB8AC3E}">
        <p14:creationId xmlns:p14="http://schemas.microsoft.com/office/powerpoint/2010/main" val="26526023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2925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575971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24148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295419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135973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871055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9338273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65671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823413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982721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35F643-741B-4BDC-B44C-3FA414464D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7AC3C7-DEE0-4280-A7D1-D93744CA9A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43C1F-1F71-4B9E-A9DF-DE0BBA86D090}"/>
              </a:ext>
            </a:extLst>
          </p:cNvPr>
          <p:cNvSpPr>
            <a:spLocks noGrp="1"/>
          </p:cNvSpPr>
          <p:nvPr>
            <p:ph type="dt" sz="half" idx="10"/>
          </p:nvPr>
        </p:nvSpPr>
        <p:spPr/>
        <p:txBody>
          <a:bodyPr/>
          <a:lstStyle/>
          <a:p>
            <a:fld id="{4AD2A4E3-D5EF-4C57-9A9F-FAAF2AC92800}" type="datetimeFigureOut">
              <a:rPr lang="en-US" smtClean="0"/>
              <a:t>1/14/2020</a:t>
            </a:fld>
            <a:endParaRPr lang="en-US"/>
          </a:p>
        </p:txBody>
      </p:sp>
      <p:sp>
        <p:nvSpPr>
          <p:cNvPr id="5" name="Footer Placeholder 4">
            <a:extLst>
              <a:ext uri="{FF2B5EF4-FFF2-40B4-BE49-F238E27FC236}">
                <a16:creationId xmlns:a16="http://schemas.microsoft.com/office/drawing/2014/main" id="{975C1541-0C4D-44F9-B4E4-36F6B31D43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BFB5C-242F-4CCA-8483-255A0F9F804E}"/>
              </a:ext>
            </a:extLst>
          </p:cNvPr>
          <p:cNvSpPr>
            <a:spLocks noGrp="1"/>
          </p:cNvSpPr>
          <p:nvPr>
            <p:ph type="sldNum" sz="quarter" idx="12"/>
          </p:nvPr>
        </p:nvSpPr>
        <p:spPr/>
        <p:txBody>
          <a:bodyPr/>
          <a:lstStyle/>
          <a:p>
            <a:fld id="{E83CC6E4-EA12-43CC-B237-A5436C83E94D}" type="slidenum">
              <a:rPr lang="en-US" smtClean="0"/>
              <a:t>‹#›</a:t>
            </a:fld>
            <a:endParaRPr lang="en-US"/>
          </a:p>
        </p:txBody>
      </p:sp>
    </p:spTree>
    <p:extLst>
      <p:ext uri="{BB962C8B-B14F-4D97-AF65-F5344CB8AC3E}">
        <p14:creationId xmlns:p14="http://schemas.microsoft.com/office/powerpoint/2010/main" val="11784879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79818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520134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9655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22151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41484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8381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15541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035109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99286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50051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461638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482477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270476"/>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53584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51C0-F90B-48DA-8374-E8C1B32AB2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A19901-4013-45FE-92A9-8A75BCA64E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35269-91BB-45CA-A409-46B99EC8C45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3C021F3-E0A7-4E04-9CC4-75D20B768A8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98F0FF58-3108-43C2-8C84-BD35E83283D1}"/>
              </a:ext>
            </a:extLst>
          </p:cNvPr>
          <p:cNvSpPr>
            <a:spLocks noGrp="1"/>
          </p:cNvSpPr>
          <p:nvPr>
            <p:ph type="sldNum" sz="quarter" idx="12"/>
          </p:nvPr>
        </p:nvSpPr>
        <p:spPr/>
        <p:txBody>
          <a:bodyPr/>
          <a:lstStyle/>
          <a:p>
            <a:fld id="{ED3E8F1A-484E-4129-8E58-D729B7C56170}" type="slidenum">
              <a:rPr lang="en-US" smtClean="0"/>
              <a:t>‹#›</a:t>
            </a:fld>
            <a:endParaRPr lang="en-US"/>
          </a:p>
        </p:txBody>
      </p:sp>
    </p:spTree>
    <p:extLst>
      <p:ext uri="{BB962C8B-B14F-4D97-AF65-F5344CB8AC3E}">
        <p14:creationId xmlns:p14="http://schemas.microsoft.com/office/powerpoint/2010/main" val="74243591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E0AC-4F32-44D5-9EBF-09E2D3435B0C}"/>
              </a:ext>
            </a:extLst>
          </p:cNvPr>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D0335F9D-F14F-4E94-8BF6-7A235B9354E7}"/>
              </a:ext>
            </a:extLst>
          </p:cNvPr>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25F0F1-04B0-4C7D-BE42-5D121A8A5A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BD6A4EF-B2EA-4468-89FF-BB7F83F3D94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0D7BCDB2-DA66-461D-9F12-23059F22E9AA}"/>
              </a:ext>
            </a:extLst>
          </p:cNvPr>
          <p:cNvSpPr>
            <a:spLocks noGrp="1"/>
          </p:cNvSpPr>
          <p:nvPr>
            <p:ph type="sldNum" sz="quarter" idx="12"/>
          </p:nvPr>
        </p:nvSpPr>
        <p:spPr/>
        <p:txBody>
          <a:bodyPr/>
          <a:lstStyle/>
          <a:p>
            <a:fld id="{ED3E8F1A-484E-4129-8E58-D729B7C56170}" type="slidenum">
              <a:rPr lang="en-US" smtClean="0"/>
              <a:t>‹#›</a:t>
            </a:fld>
            <a:endParaRPr lang="en-US"/>
          </a:p>
        </p:txBody>
      </p:sp>
    </p:spTree>
    <p:extLst>
      <p:ext uri="{BB962C8B-B14F-4D97-AF65-F5344CB8AC3E}">
        <p14:creationId xmlns:p14="http://schemas.microsoft.com/office/powerpoint/2010/main" val="404109261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04962651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79044789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D541F-55FC-4C09-B001-E4E6CDA37B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AF7264C1-A87F-49EC-A5AD-BB4CB71266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C6B437DB-BE7B-47AB-A4DF-BDA8F2473852}"/>
              </a:ext>
            </a:extLst>
          </p:cNvPr>
          <p:cNvSpPr>
            <a:spLocks noGrp="1"/>
          </p:cNvSpPr>
          <p:nvPr>
            <p:ph type="dt" sz="half" idx="10"/>
          </p:nvPr>
        </p:nvSpPr>
        <p:spPr/>
        <p:txBody>
          <a:bodyPr/>
          <a:lstStyle/>
          <a:p>
            <a:fld id="{BFD4CF2B-20AA-4CEF-8DF4-6623F1CE91C3}" type="datetimeFigureOut">
              <a:rPr lang="en-NL" smtClean="0"/>
              <a:t>01/14/2020</a:t>
            </a:fld>
            <a:endParaRPr lang="en-NL"/>
          </a:p>
        </p:txBody>
      </p:sp>
      <p:sp>
        <p:nvSpPr>
          <p:cNvPr id="5" name="Footer Placeholder 4">
            <a:extLst>
              <a:ext uri="{FF2B5EF4-FFF2-40B4-BE49-F238E27FC236}">
                <a16:creationId xmlns:a16="http://schemas.microsoft.com/office/drawing/2014/main" id="{DCC2293A-864C-4A87-AD09-6E2FBE83EE94}"/>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338EFC0-978F-4E42-A71F-2C3C7C93060D}"/>
              </a:ext>
            </a:extLst>
          </p:cNvPr>
          <p:cNvSpPr>
            <a:spLocks noGrp="1"/>
          </p:cNvSpPr>
          <p:nvPr>
            <p:ph type="sldNum" sz="quarter" idx="12"/>
          </p:nvPr>
        </p:nvSpPr>
        <p:spPr/>
        <p:txBody>
          <a:bodyPr/>
          <a:lstStyle/>
          <a:p>
            <a:fld id="{B37A0111-DF81-46B3-B0A1-3DFE8599D5D0}" type="slidenum">
              <a:rPr lang="en-NL" smtClean="0"/>
              <a:t>‹#›</a:t>
            </a:fld>
            <a:endParaRPr lang="en-NL"/>
          </a:p>
        </p:txBody>
      </p:sp>
    </p:spTree>
    <p:extLst>
      <p:ext uri="{BB962C8B-B14F-4D97-AF65-F5344CB8AC3E}">
        <p14:creationId xmlns:p14="http://schemas.microsoft.com/office/powerpoint/2010/main" val="5404207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F8566-791F-4008-BB02-DD66CF2158F4}"/>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17F868AA-6C05-4EED-AC48-464A18F4ED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99692CE-E259-4E49-8684-FB68068D4DA2}"/>
              </a:ext>
            </a:extLst>
          </p:cNvPr>
          <p:cNvSpPr>
            <a:spLocks noGrp="1"/>
          </p:cNvSpPr>
          <p:nvPr>
            <p:ph type="dt" sz="half" idx="10"/>
          </p:nvPr>
        </p:nvSpPr>
        <p:spPr/>
        <p:txBody>
          <a:bodyPr/>
          <a:lstStyle/>
          <a:p>
            <a:fld id="{BFD4CF2B-20AA-4CEF-8DF4-6623F1CE91C3}" type="datetimeFigureOut">
              <a:rPr lang="en-NL" smtClean="0"/>
              <a:t>01/14/2020</a:t>
            </a:fld>
            <a:endParaRPr lang="en-NL"/>
          </a:p>
        </p:txBody>
      </p:sp>
      <p:sp>
        <p:nvSpPr>
          <p:cNvPr id="5" name="Footer Placeholder 4">
            <a:extLst>
              <a:ext uri="{FF2B5EF4-FFF2-40B4-BE49-F238E27FC236}">
                <a16:creationId xmlns:a16="http://schemas.microsoft.com/office/drawing/2014/main" id="{886FDE10-F8A2-45DB-8DC1-726BAD4D495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F007039-CA83-472C-A2CE-FED2E9135B91}"/>
              </a:ext>
            </a:extLst>
          </p:cNvPr>
          <p:cNvSpPr>
            <a:spLocks noGrp="1"/>
          </p:cNvSpPr>
          <p:nvPr>
            <p:ph type="sldNum" sz="quarter" idx="12"/>
          </p:nvPr>
        </p:nvSpPr>
        <p:spPr/>
        <p:txBody>
          <a:bodyPr/>
          <a:lstStyle/>
          <a:p>
            <a:fld id="{B37A0111-DF81-46B3-B0A1-3DFE8599D5D0}" type="slidenum">
              <a:rPr lang="en-NL" smtClean="0"/>
              <a:t>‹#›</a:t>
            </a:fld>
            <a:endParaRPr lang="en-NL"/>
          </a:p>
        </p:txBody>
      </p:sp>
    </p:spTree>
    <p:extLst>
      <p:ext uri="{BB962C8B-B14F-4D97-AF65-F5344CB8AC3E}">
        <p14:creationId xmlns:p14="http://schemas.microsoft.com/office/powerpoint/2010/main" val="410287483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DD57-0856-44BE-A134-37FF2869BE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D689E6E2-508C-4678-A504-840FBD0200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1DB86E-D4D3-4984-ABD9-0EA0459C7876}"/>
              </a:ext>
            </a:extLst>
          </p:cNvPr>
          <p:cNvSpPr>
            <a:spLocks noGrp="1"/>
          </p:cNvSpPr>
          <p:nvPr>
            <p:ph type="dt" sz="half" idx="10"/>
          </p:nvPr>
        </p:nvSpPr>
        <p:spPr/>
        <p:txBody>
          <a:bodyPr/>
          <a:lstStyle/>
          <a:p>
            <a:fld id="{BFD4CF2B-20AA-4CEF-8DF4-6623F1CE91C3}" type="datetimeFigureOut">
              <a:rPr lang="en-NL" smtClean="0"/>
              <a:t>01/14/2020</a:t>
            </a:fld>
            <a:endParaRPr lang="en-NL"/>
          </a:p>
        </p:txBody>
      </p:sp>
      <p:sp>
        <p:nvSpPr>
          <p:cNvPr id="5" name="Footer Placeholder 4">
            <a:extLst>
              <a:ext uri="{FF2B5EF4-FFF2-40B4-BE49-F238E27FC236}">
                <a16:creationId xmlns:a16="http://schemas.microsoft.com/office/drawing/2014/main" id="{8727E85B-6B5D-441F-A708-DB813CE565EB}"/>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798B76F-12D1-4DC0-BBC1-534285FEAC15}"/>
              </a:ext>
            </a:extLst>
          </p:cNvPr>
          <p:cNvSpPr>
            <a:spLocks noGrp="1"/>
          </p:cNvSpPr>
          <p:nvPr>
            <p:ph type="sldNum" sz="quarter" idx="12"/>
          </p:nvPr>
        </p:nvSpPr>
        <p:spPr/>
        <p:txBody>
          <a:bodyPr/>
          <a:lstStyle/>
          <a:p>
            <a:fld id="{B37A0111-DF81-46B3-B0A1-3DFE8599D5D0}" type="slidenum">
              <a:rPr lang="en-NL" smtClean="0"/>
              <a:t>‹#›</a:t>
            </a:fld>
            <a:endParaRPr lang="en-NL"/>
          </a:p>
        </p:txBody>
      </p:sp>
    </p:spTree>
    <p:extLst>
      <p:ext uri="{BB962C8B-B14F-4D97-AF65-F5344CB8AC3E}">
        <p14:creationId xmlns:p14="http://schemas.microsoft.com/office/powerpoint/2010/main" val="222365759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A8904-1599-44EF-873A-E530D29F6714}"/>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E8687D5C-4D6A-4E09-B25C-2363DD3C8B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CAAEE725-4C5C-4A9E-A97F-A780C39D2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579C3C9F-753A-4552-9FB4-AD22675153D6}"/>
              </a:ext>
            </a:extLst>
          </p:cNvPr>
          <p:cNvSpPr>
            <a:spLocks noGrp="1"/>
          </p:cNvSpPr>
          <p:nvPr>
            <p:ph type="dt" sz="half" idx="10"/>
          </p:nvPr>
        </p:nvSpPr>
        <p:spPr/>
        <p:txBody>
          <a:bodyPr/>
          <a:lstStyle/>
          <a:p>
            <a:fld id="{BFD4CF2B-20AA-4CEF-8DF4-6623F1CE91C3}" type="datetimeFigureOut">
              <a:rPr lang="en-NL" smtClean="0"/>
              <a:t>01/14/2020</a:t>
            </a:fld>
            <a:endParaRPr lang="en-NL"/>
          </a:p>
        </p:txBody>
      </p:sp>
      <p:sp>
        <p:nvSpPr>
          <p:cNvPr id="6" name="Footer Placeholder 5">
            <a:extLst>
              <a:ext uri="{FF2B5EF4-FFF2-40B4-BE49-F238E27FC236}">
                <a16:creationId xmlns:a16="http://schemas.microsoft.com/office/drawing/2014/main" id="{2E4F9C06-D482-46D6-BCF6-EB283C6630FF}"/>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63A75837-A39D-4545-B753-4C020DA86ABE}"/>
              </a:ext>
            </a:extLst>
          </p:cNvPr>
          <p:cNvSpPr>
            <a:spLocks noGrp="1"/>
          </p:cNvSpPr>
          <p:nvPr>
            <p:ph type="sldNum" sz="quarter" idx="12"/>
          </p:nvPr>
        </p:nvSpPr>
        <p:spPr/>
        <p:txBody>
          <a:bodyPr/>
          <a:lstStyle/>
          <a:p>
            <a:fld id="{B37A0111-DF81-46B3-B0A1-3DFE8599D5D0}" type="slidenum">
              <a:rPr lang="en-NL" smtClean="0"/>
              <a:t>‹#›</a:t>
            </a:fld>
            <a:endParaRPr lang="en-NL"/>
          </a:p>
        </p:txBody>
      </p:sp>
    </p:spTree>
    <p:extLst>
      <p:ext uri="{BB962C8B-B14F-4D97-AF65-F5344CB8AC3E}">
        <p14:creationId xmlns:p14="http://schemas.microsoft.com/office/powerpoint/2010/main" val="2203605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1077180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EB72F-2530-4BE5-8DBD-4FDCEED4F440}"/>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A24AD953-2F49-4350-9B78-DCB043385F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0B8842-9A3D-4B4C-9836-3E561A314E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7E20AB62-422D-4772-9FF0-202EE6D9CC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C5A356-E727-486F-9F23-2749457912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FE28BE5D-1C7F-4A51-B910-A048B5CDFA2A}"/>
              </a:ext>
            </a:extLst>
          </p:cNvPr>
          <p:cNvSpPr>
            <a:spLocks noGrp="1"/>
          </p:cNvSpPr>
          <p:nvPr>
            <p:ph type="dt" sz="half" idx="10"/>
          </p:nvPr>
        </p:nvSpPr>
        <p:spPr/>
        <p:txBody>
          <a:bodyPr/>
          <a:lstStyle/>
          <a:p>
            <a:fld id="{BFD4CF2B-20AA-4CEF-8DF4-6623F1CE91C3}" type="datetimeFigureOut">
              <a:rPr lang="en-NL" smtClean="0"/>
              <a:t>01/14/2020</a:t>
            </a:fld>
            <a:endParaRPr lang="en-NL"/>
          </a:p>
        </p:txBody>
      </p:sp>
      <p:sp>
        <p:nvSpPr>
          <p:cNvPr id="8" name="Footer Placeholder 7">
            <a:extLst>
              <a:ext uri="{FF2B5EF4-FFF2-40B4-BE49-F238E27FC236}">
                <a16:creationId xmlns:a16="http://schemas.microsoft.com/office/drawing/2014/main" id="{1FB1C91D-A2AC-4EC3-BD34-451EB939F9A9}"/>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0D7A557C-17D0-4B95-8060-97648F233BE4}"/>
              </a:ext>
            </a:extLst>
          </p:cNvPr>
          <p:cNvSpPr>
            <a:spLocks noGrp="1"/>
          </p:cNvSpPr>
          <p:nvPr>
            <p:ph type="sldNum" sz="quarter" idx="12"/>
          </p:nvPr>
        </p:nvSpPr>
        <p:spPr/>
        <p:txBody>
          <a:bodyPr/>
          <a:lstStyle/>
          <a:p>
            <a:fld id="{B37A0111-DF81-46B3-B0A1-3DFE8599D5D0}" type="slidenum">
              <a:rPr lang="en-NL" smtClean="0"/>
              <a:t>‹#›</a:t>
            </a:fld>
            <a:endParaRPr lang="en-NL"/>
          </a:p>
        </p:txBody>
      </p:sp>
    </p:spTree>
    <p:extLst>
      <p:ext uri="{BB962C8B-B14F-4D97-AF65-F5344CB8AC3E}">
        <p14:creationId xmlns:p14="http://schemas.microsoft.com/office/powerpoint/2010/main" val="143419111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333B-8DB2-4420-A4CA-8ABA54C144D3}"/>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73357AD7-E5DF-4D63-8B46-D295C661A7CE}"/>
              </a:ext>
            </a:extLst>
          </p:cNvPr>
          <p:cNvSpPr>
            <a:spLocks noGrp="1"/>
          </p:cNvSpPr>
          <p:nvPr>
            <p:ph type="dt" sz="half" idx="10"/>
          </p:nvPr>
        </p:nvSpPr>
        <p:spPr/>
        <p:txBody>
          <a:bodyPr/>
          <a:lstStyle/>
          <a:p>
            <a:fld id="{BFD4CF2B-20AA-4CEF-8DF4-6623F1CE91C3}" type="datetimeFigureOut">
              <a:rPr lang="en-NL" smtClean="0"/>
              <a:t>01/14/2020</a:t>
            </a:fld>
            <a:endParaRPr lang="en-NL"/>
          </a:p>
        </p:txBody>
      </p:sp>
      <p:sp>
        <p:nvSpPr>
          <p:cNvPr id="4" name="Footer Placeholder 3">
            <a:extLst>
              <a:ext uri="{FF2B5EF4-FFF2-40B4-BE49-F238E27FC236}">
                <a16:creationId xmlns:a16="http://schemas.microsoft.com/office/drawing/2014/main" id="{6969DD07-D2ED-4919-B07E-53B62D637196}"/>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9F2EBF15-E9B8-4047-A566-4F0D7DE6227C}"/>
              </a:ext>
            </a:extLst>
          </p:cNvPr>
          <p:cNvSpPr>
            <a:spLocks noGrp="1"/>
          </p:cNvSpPr>
          <p:nvPr>
            <p:ph type="sldNum" sz="quarter" idx="12"/>
          </p:nvPr>
        </p:nvSpPr>
        <p:spPr/>
        <p:txBody>
          <a:bodyPr/>
          <a:lstStyle/>
          <a:p>
            <a:fld id="{B37A0111-DF81-46B3-B0A1-3DFE8599D5D0}" type="slidenum">
              <a:rPr lang="en-NL" smtClean="0"/>
              <a:t>‹#›</a:t>
            </a:fld>
            <a:endParaRPr lang="en-NL"/>
          </a:p>
        </p:txBody>
      </p:sp>
    </p:spTree>
    <p:extLst>
      <p:ext uri="{BB962C8B-B14F-4D97-AF65-F5344CB8AC3E}">
        <p14:creationId xmlns:p14="http://schemas.microsoft.com/office/powerpoint/2010/main" val="141200485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45620-5958-4EBE-8EC0-D28663B239AE}"/>
              </a:ext>
            </a:extLst>
          </p:cNvPr>
          <p:cNvSpPr>
            <a:spLocks noGrp="1"/>
          </p:cNvSpPr>
          <p:nvPr>
            <p:ph type="dt" sz="half" idx="10"/>
          </p:nvPr>
        </p:nvSpPr>
        <p:spPr/>
        <p:txBody>
          <a:bodyPr/>
          <a:lstStyle/>
          <a:p>
            <a:fld id="{BFD4CF2B-20AA-4CEF-8DF4-6623F1CE91C3}" type="datetimeFigureOut">
              <a:rPr lang="en-NL" smtClean="0"/>
              <a:t>01/14/2020</a:t>
            </a:fld>
            <a:endParaRPr lang="en-NL"/>
          </a:p>
        </p:txBody>
      </p:sp>
      <p:sp>
        <p:nvSpPr>
          <p:cNvPr id="3" name="Footer Placeholder 2">
            <a:extLst>
              <a:ext uri="{FF2B5EF4-FFF2-40B4-BE49-F238E27FC236}">
                <a16:creationId xmlns:a16="http://schemas.microsoft.com/office/drawing/2014/main" id="{B9615A88-C4C9-4920-9DDB-694FE13957FD}"/>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60D18AEC-CC87-4848-BB90-B10D1593C899}"/>
              </a:ext>
            </a:extLst>
          </p:cNvPr>
          <p:cNvSpPr>
            <a:spLocks noGrp="1"/>
          </p:cNvSpPr>
          <p:nvPr>
            <p:ph type="sldNum" sz="quarter" idx="12"/>
          </p:nvPr>
        </p:nvSpPr>
        <p:spPr/>
        <p:txBody>
          <a:bodyPr/>
          <a:lstStyle/>
          <a:p>
            <a:fld id="{B37A0111-DF81-46B3-B0A1-3DFE8599D5D0}" type="slidenum">
              <a:rPr lang="en-NL" smtClean="0"/>
              <a:t>‹#›</a:t>
            </a:fld>
            <a:endParaRPr lang="en-NL"/>
          </a:p>
        </p:txBody>
      </p:sp>
    </p:spTree>
    <p:extLst>
      <p:ext uri="{BB962C8B-B14F-4D97-AF65-F5344CB8AC3E}">
        <p14:creationId xmlns:p14="http://schemas.microsoft.com/office/powerpoint/2010/main" val="147365119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E63C0-393D-4DC1-B372-8CFAECDB7A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EA01B349-688D-4C83-A4F3-19FE4FB9EE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4BD273AB-95C1-468D-8316-3F78BC8024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AF6CCA-11A8-4334-A645-ADF5F83B64C4}"/>
              </a:ext>
            </a:extLst>
          </p:cNvPr>
          <p:cNvSpPr>
            <a:spLocks noGrp="1"/>
          </p:cNvSpPr>
          <p:nvPr>
            <p:ph type="dt" sz="half" idx="10"/>
          </p:nvPr>
        </p:nvSpPr>
        <p:spPr/>
        <p:txBody>
          <a:bodyPr/>
          <a:lstStyle/>
          <a:p>
            <a:fld id="{BFD4CF2B-20AA-4CEF-8DF4-6623F1CE91C3}" type="datetimeFigureOut">
              <a:rPr lang="en-NL" smtClean="0"/>
              <a:t>01/14/2020</a:t>
            </a:fld>
            <a:endParaRPr lang="en-NL"/>
          </a:p>
        </p:txBody>
      </p:sp>
      <p:sp>
        <p:nvSpPr>
          <p:cNvPr id="6" name="Footer Placeholder 5">
            <a:extLst>
              <a:ext uri="{FF2B5EF4-FFF2-40B4-BE49-F238E27FC236}">
                <a16:creationId xmlns:a16="http://schemas.microsoft.com/office/drawing/2014/main" id="{8FF44FB0-4EEB-42B9-8362-A3A09D92524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64737A4D-711A-4849-B88C-37C133905C3F}"/>
              </a:ext>
            </a:extLst>
          </p:cNvPr>
          <p:cNvSpPr>
            <a:spLocks noGrp="1"/>
          </p:cNvSpPr>
          <p:nvPr>
            <p:ph type="sldNum" sz="quarter" idx="12"/>
          </p:nvPr>
        </p:nvSpPr>
        <p:spPr/>
        <p:txBody>
          <a:bodyPr/>
          <a:lstStyle/>
          <a:p>
            <a:fld id="{B37A0111-DF81-46B3-B0A1-3DFE8599D5D0}" type="slidenum">
              <a:rPr lang="en-NL" smtClean="0"/>
              <a:t>‹#›</a:t>
            </a:fld>
            <a:endParaRPr lang="en-NL"/>
          </a:p>
        </p:txBody>
      </p:sp>
    </p:spTree>
    <p:extLst>
      <p:ext uri="{BB962C8B-B14F-4D97-AF65-F5344CB8AC3E}">
        <p14:creationId xmlns:p14="http://schemas.microsoft.com/office/powerpoint/2010/main" val="407474950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C5B07-E5A1-4DA3-B66B-8FD23A479A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0EA906E0-E342-4831-9132-87590DC1B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06AE1DE2-5CB3-403D-B8F0-74C9AFB1D1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4E36C5-09FD-494F-A453-50FCD45C09A2}"/>
              </a:ext>
            </a:extLst>
          </p:cNvPr>
          <p:cNvSpPr>
            <a:spLocks noGrp="1"/>
          </p:cNvSpPr>
          <p:nvPr>
            <p:ph type="dt" sz="half" idx="10"/>
          </p:nvPr>
        </p:nvSpPr>
        <p:spPr/>
        <p:txBody>
          <a:bodyPr/>
          <a:lstStyle/>
          <a:p>
            <a:fld id="{BFD4CF2B-20AA-4CEF-8DF4-6623F1CE91C3}" type="datetimeFigureOut">
              <a:rPr lang="en-NL" smtClean="0"/>
              <a:t>01/14/2020</a:t>
            </a:fld>
            <a:endParaRPr lang="en-NL"/>
          </a:p>
        </p:txBody>
      </p:sp>
      <p:sp>
        <p:nvSpPr>
          <p:cNvPr id="6" name="Footer Placeholder 5">
            <a:extLst>
              <a:ext uri="{FF2B5EF4-FFF2-40B4-BE49-F238E27FC236}">
                <a16:creationId xmlns:a16="http://schemas.microsoft.com/office/drawing/2014/main" id="{9FC00242-F58B-4A51-9BA1-E7457D21A696}"/>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67B0D73C-40A0-4953-90D0-02E4B381AEA6}"/>
              </a:ext>
            </a:extLst>
          </p:cNvPr>
          <p:cNvSpPr>
            <a:spLocks noGrp="1"/>
          </p:cNvSpPr>
          <p:nvPr>
            <p:ph type="sldNum" sz="quarter" idx="12"/>
          </p:nvPr>
        </p:nvSpPr>
        <p:spPr/>
        <p:txBody>
          <a:bodyPr/>
          <a:lstStyle/>
          <a:p>
            <a:fld id="{B37A0111-DF81-46B3-B0A1-3DFE8599D5D0}" type="slidenum">
              <a:rPr lang="en-NL" smtClean="0"/>
              <a:t>‹#›</a:t>
            </a:fld>
            <a:endParaRPr lang="en-NL"/>
          </a:p>
        </p:txBody>
      </p:sp>
    </p:spTree>
    <p:extLst>
      <p:ext uri="{BB962C8B-B14F-4D97-AF65-F5344CB8AC3E}">
        <p14:creationId xmlns:p14="http://schemas.microsoft.com/office/powerpoint/2010/main" val="110405708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94D0-0CF9-4234-8BD4-350A7DEA6ECC}"/>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E9F40E4-3963-46A1-9A58-7730052101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4A702C6A-20CA-4186-AF0D-58A38781BB32}"/>
              </a:ext>
            </a:extLst>
          </p:cNvPr>
          <p:cNvSpPr>
            <a:spLocks noGrp="1"/>
          </p:cNvSpPr>
          <p:nvPr>
            <p:ph type="dt" sz="half" idx="10"/>
          </p:nvPr>
        </p:nvSpPr>
        <p:spPr/>
        <p:txBody>
          <a:bodyPr/>
          <a:lstStyle/>
          <a:p>
            <a:fld id="{BFD4CF2B-20AA-4CEF-8DF4-6623F1CE91C3}" type="datetimeFigureOut">
              <a:rPr lang="en-NL" smtClean="0"/>
              <a:t>01/14/2020</a:t>
            </a:fld>
            <a:endParaRPr lang="en-NL"/>
          </a:p>
        </p:txBody>
      </p:sp>
      <p:sp>
        <p:nvSpPr>
          <p:cNvPr id="5" name="Footer Placeholder 4">
            <a:extLst>
              <a:ext uri="{FF2B5EF4-FFF2-40B4-BE49-F238E27FC236}">
                <a16:creationId xmlns:a16="http://schemas.microsoft.com/office/drawing/2014/main" id="{0F894210-46C1-4781-9FBB-61F39B893A95}"/>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6082AF2-A3DB-4391-A85F-D6B441229FCC}"/>
              </a:ext>
            </a:extLst>
          </p:cNvPr>
          <p:cNvSpPr>
            <a:spLocks noGrp="1"/>
          </p:cNvSpPr>
          <p:nvPr>
            <p:ph type="sldNum" sz="quarter" idx="12"/>
          </p:nvPr>
        </p:nvSpPr>
        <p:spPr/>
        <p:txBody>
          <a:bodyPr/>
          <a:lstStyle/>
          <a:p>
            <a:fld id="{B37A0111-DF81-46B3-B0A1-3DFE8599D5D0}" type="slidenum">
              <a:rPr lang="en-NL" smtClean="0"/>
              <a:t>‹#›</a:t>
            </a:fld>
            <a:endParaRPr lang="en-NL"/>
          </a:p>
        </p:txBody>
      </p:sp>
    </p:spTree>
    <p:extLst>
      <p:ext uri="{BB962C8B-B14F-4D97-AF65-F5344CB8AC3E}">
        <p14:creationId xmlns:p14="http://schemas.microsoft.com/office/powerpoint/2010/main" val="23281580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783EC2-D8AC-4658-8F8A-CEB9E2E043E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2F065A72-DDA0-4E92-9E48-6F8AA9DE6B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6FE0F9F-BCE2-4393-813B-C6556E9FE3BE}"/>
              </a:ext>
            </a:extLst>
          </p:cNvPr>
          <p:cNvSpPr>
            <a:spLocks noGrp="1"/>
          </p:cNvSpPr>
          <p:nvPr>
            <p:ph type="dt" sz="half" idx="10"/>
          </p:nvPr>
        </p:nvSpPr>
        <p:spPr/>
        <p:txBody>
          <a:bodyPr/>
          <a:lstStyle/>
          <a:p>
            <a:fld id="{BFD4CF2B-20AA-4CEF-8DF4-6623F1CE91C3}" type="datetimeFigureOut">
              <a:rPr lang="en-NL" smtClean="0"/>
              <a:t>01/14/2020</a:t>
            </a:fld>
            <a:endParaRPr lang="en-NL"/>
          </a:p>
        </p:txBody>
      </p:sp>
      <p:sp>
        <p:nvSpPr>
          <p:cNvPr id="5" name="Footer Placeholder 4">
            <a:extLst>
              <a:ext uri="{FF2B5EF4-FFF2-40B4-BE49-F238E27FC236}">
                <a16:creationId xmlns:a16="http://schemas.microsoft.com/office/drawing/2014/main" id="{2FEB62FB-2BAB-4970-A037-4ECC4B45391E}"/>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262B599B-9FDD-4C29-85BF-B55842A9BB67}"/>
              </a:ext>
            </a:extLst>
          </p:cNvPr>
          <p:cNvSpPr>
            <a:spLocks noGrp="1"/>
          </p:cNvSpPr>
          <p:nvPr>
            <p:ph type="sldNum" sz="quarter" idx="12"/>
          </p:nvPr>
        </p:nvSpPr>
        <p:spPr/>
        <p:txBody>
          <a:bodyPr/>
          <a:lstStyle/>
          <a:p>
            <a:fld id="{B37A0111-DF81-46B3-B0A1-3DFE8599D5D0}" type="slidenum">
              <a:rPr lang="en-NL" smtClean="0"/>
              <a:t>‹#›</a:t>
            </a:fld>
            <a:endParaRPr lang="en-NL"/>
          </a:p>
        </p:txBody>
      </p:sp>
    </p:spTree>
    <p:extLst>
      <p:ext uri="{BB962C8B-B14F-4D97-AF65-F5344CB8AC3E}">
        <p14:creationId xmlns:p14="http://schemas.microsoft.com/office/powerpoint/2010/main" val="348159767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slide photo">
    <p:spTree>
      <p:nvGrpSpPr>
        <p:cNvPr id="1" name=""/>
        <p:cNvGrpSpPr/>
        <p:nvPr/>
      </p:nvGrpSpPr>
      <p:grpSpPr>
        <a:xfrm>
          <a:off x="0" y="0"/>
          <a:ext cx="0" cy="0"/>
          <a:chOff x="0" y="0"/>
          <a:chExt cx="0" cy="0"/>
        </a:xfrm>
      </p:grpSpPr>
      <p:pic>
        <p:nvPicPr>
          <p:cNvPr id="3" name="Picture 2" descr="A living room&#10;&#10;Description generated with high confidence">
            <a:extLst>
              <a:ext uri="{FF2B5EF4-FFF2-40B4-BE49-F238E27FC236}">
                <a16:creationId xmlns:a16="http://schemas.microsoft.com/office/drawing/2014/main" id="{B6D19FE9-0887-4A98-B5F9-736DEA02320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2000" cy="6858973"/>
          </a:xfrm>
          <a:prstGeom prst="rect">
            <a:avLst/>
          </a:prstGeom>
        </p:spPr>
      </p:pic>
      <p:sp>
        <p:nvSpPr>
          <p:cNvPr id="4" name="Rectangle 3">
            <a:extLst>
              <a:ext uri="{FF2B5EF4-FFF2-40B4-BE49-F238E27FC236}">
                <a16:creationId xmlns:a16="http://schemas.microsoft.com/office/drawing/2014/main" id="{5193C026-04F3-428E-B0D3-61E709C18F3F}"/>
              </a:ext>
            </a:extLst>
          </p:cNvPr>
          <p:cNvSpPr/>
          <p:nvPr userDrawn="1"/>
        </p:nvSpPr>
        <p:spPr bwMode="auto">
          <a:xfrm>
            <a:off x="0" y="1"/>
            <a:ext cx="10174422" cy="6858973"/>
          </a:xfrm>
          <a:prstGeom prst="rect">
            <a:avLst/>
          </a:prstGeom>
          <a:gradFill flip="none" rotWithShape="1">
            <a:gsLst>
              <a:gs pos="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8" tIns="143405" rIns="179258"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9" name="Picture 8">
            <a:extLst>
              <a:ext uri="{FF2B5EF4-FFF2-40B4-BE49-F238E27FC236}">
                <a16:creationId xmlns:a16="http://schemas.microsoft.com/office/drawing/2014/main" id="{332834A1-53A8-482C-8187-C41BC26B293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8683" y="437141"/>
            <a:ext cx="896425" cy="191140"/>
          </a:xfrm>
          <a:prstGeom prst="rect">
            <a:avLst/>
          </a:prstGeom>
        </p:spPr>
      </p:pic>
    </p:spTree>
    <p:extLst>
      <p:ext uri="{BB962C8B-B14F-4D97-AF65-F5344CB8AC3E}">
        <p14:creationId xmlns:p14="http://schemas.microsoft.com/office/powerpoint/2010/main" val="3253957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94836523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1563805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58331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926016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62453497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244927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705553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D0B9E6D6-E4E3-475F-9DAB-585DE912659B}"/>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1475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1923668"/>
          </a:xfrm>
          <a:prstGeom prst="rect">
            <a:avLst/>
          </a:prstGeom>
        </p:spPr>
        <p:txBody>
          <a:bodyPr>
            <a:spAutoFit/>
          </a:bodyPr>
          <a:lstStyle>
            <a:lvl1pPr marL="0" indent="0">
              <a:spcBef>
                <a:spcPts val="2400"/>
              </a:spcBef>
              <a:buNone/>
              <a:defRPr sz="3920">
                <a:gradFill>
                  <a:gsLst>
                    <a:gs pos="100000">
                      <a:schemeClr val="tx1"/>
                    </a:gs>
                    <a:gs pos="0">
                      <a:schemeClr val="tx1"/>
                    </a:gs>
                  </a:gsLst>
                  <a:lin ang="5400000" scaled="0"/>
                </a:gradFill>
                <a:latin typeface="+mj-lt"/>
              </a:defRPr>
            </a:lvl1pPr>
            <a:lvl2pPr marL="0" indent="0">
              <a:buNone/>
              <a:defRPr sz="1961" spc="-50" baseline="0">
                <a:gradFill>
                  <a:gsLst>
                    <a:gs pos="100000">
                      <a:schemeClr val="tx1"/>
                    </a:gs>
                    <a:gs pos="0">
                      <a:schemeClr val="tx1"/>
                    </a:gs>
                  </a:gsLst>
                  <a:lin ang="5400000" scaled="0"/>
                </a:gradFill>
              </a:defRPr>
            </a:lvl2pPr>
            <a:lvl3pPr marL="231731" indent="0">
              <a:buNone/>
              <a:defRPr sz="1961" spc="-50" baseline="0">
                <a:gradFill>
                  <a:gsLst>
                    <a:gs pos="100000">
                      <a:schemeClr val="tx1"/>
                    </a:gs>
                    <a:gs pos="0">
                      <a:schemeClr val="tx1"/>
                    </a:gs>
                  </a:gsLst>
                  <a:lin ang="5400000" scaled="0"/>
                </a:gradFill>
              </a:defRPr>
            </a:lvl3pPr>
            <a:lvl4pPr marL="457114" indent="0">
              <a:buNone/>
              <a:defRPr sz="1765" spc="-50" baseline="0">
                <a:gradFill>
                  <a:gsLst>
                    <a:gs pos="100000">
                      <a:schemeClr val="tx1"/>
                    </a:gs>
                    <a:gs pos="0">
                      <a:schemeClr val="tx1"/>
                    </a:gs>
                  </a:gsLst>
                  <a:lin ang="5400000" scaled="0"/>
                </a:gradFill>
              </a:defRPr>
            </a:lvl4pPr>
            <a:lvl5pPr marL="693607" indent="0">
              <a:buNone/>
              <a:defRPr sz="1765" spc="-50" baseline="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43776965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9545" y="437139"/>
            <a:ext cx="896425" cy="190218"/>
          </a:xfrm>
          <a:prstGeom prst="rect">
            <a:avLst/>
          </a:prstGeom>
        </p:spPr>
      </p:pic>
    </p:spTree>
    <p:extLst>
      <p:ext uri="{BB962C8B-B14F-4D97-AF65-F5344CB8AC3E}">
        <p14:creationId xmlns:p14="http://schemas.microsoft.com/office/powerpoint/2010/main" val="3328539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8682"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11231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204413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428682" y="437142"/>
            <a:ext cx="896425" cy="191140"/>
          </a:xfrm>
          <a:prstGeom prst="rect">
            <a:avLst/>
          </a:prstGeom>
        </p:spPr>
      </p:pic>
    </p:spTree>
    <p:extLst>
      <p:ext uri="{BB962C8B-B14F-4D97-AF65-F5344CB8AC3E}">
        <p14:creationId xmlns:p14="http://schemas.microsoft.com/office/powerpoint/2010/main" val="3884995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5889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54783696"/>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5107862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46057766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17326939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141822892"/>
      </p:ext>
    </p:extLst>
  </p:cSld>
  <p:clrMapOvr>
    <a:masterClrMapping/>
  </p:clrMapOvr>
  <p:transition>
    <p:fade/>
  </p:transition>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32618743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55914810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88323602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9421913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9539658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1414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876589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4024349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365025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58734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080505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967863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FC6FC-C16D-44D9-AE51-38AE582114C0}"/>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FC930434-2427-426F-998B-C5C6098F81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43A758E5-9A8E-40CF-AE1A-C2663A024D76}"/>
              </a:ext>
            </a:extLst>
          </p:cNvPr>
          <p:cNvSpPr>
            <a:spLocks noGrp="1"/>
          </p:cNvSpPr>
          <p:nvPr>
            <p:ph type="dt" sz="half" idx="10"/>
          </p:nvPr>
        </p:nvSpPr>
        <p:spPr/>
        <p:txBody>
          <a:bodyPr/>
          <a:lstStyle/>
          <a:p>
            <a:fld id="{04CBE793-C8A4-437F-8E2D-A42520BBD829}" type="datetimeFigureOut">
              <a:rPr lang="en-NL" smtClean="0"/>
              <a:t>01/14/2020</a:t>
            </a:fld>
            <a:endParaRPr lang="en-NL"/>
          </a:p>
        </p:txBody>
      </p:sp>
      <p:sp>
        <p:nvSpPr>
          <p:cNvPr id="5" name="Footer Placeholder 4">
            <a:extLst>
              <a:ext uri="{FF2B5EF4-FFF2-40B4-BE49-F238E27FC236}">
                <a16:creationId xmlns:a16="http://schemas.microsoft.com/office/drawing/2014/main" id="{D0F43AF4-E8D1-4B05-9676-0F7D555B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0CA98DE-B9A3-4E35-959B-55FFB71BE94B}"/>
              </a:ext>
            </a:extLst>
          </p:cNvPr>
          <p:cNvSpPr>
            <a:spLocks noGrp="1"/>
          </p:cNvSpPr>
          <p:nvPr>
            <p:ph type="sldNum" sz="quarter" idx="12"/>
          </p:nvPr>
        </p:nvSpPr>
        <p:spPr/>
        <p:txBody>
          <a:bodyPr/>
          <a:lstStyle/>
          <a:p>
            <a:fld id="{B9E356B6-97C1-46C3-95F9-9C66C4FAD8B4}" type="slidenum">
              <a:rPr lang="en-NL" smtClean="0"/>
              <a:t>‹#›</a:t>
            </a:fld>
            <a:endParaRPr lang="en-NL"/>
          </a:p>
        </p:txBody>
      </p:sp>
    </p:spTree>
    <p:extLst>
      <p:ext uri="{BB962C8B-B14F-4D97-AF65-F5344CB8AC3E}">
        <p14:creationId xmlns:p14="http://schemas.microsoft.com/office/powerpoint/2010/main" val="58608454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D569A-1B2C-4BDB-9AC0-8AE95680D4A4}"/>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76EFAAD8-67F6-4834-8203-8C12B02F391D}"/>
              </a:ext>
            </a:extLst>
          </p:cNvPr>
          <p:cNvSpPr>
            <a:spLocks noGrp="1"/>
          </p:cNvSpPr>
          <p:nvPr>
            <p:ph type="dt" sz="half" idx="10"/>
          </p:nvPr>
        </p:nvSpPr>
        <p:spPr/>
        <p:txBody>
          <a:bodyPr/>
          <a:lstStyle/>
          <a:p>
            <a:fld id="{04CBE793-C8A4-437F-8E2D-A42520BBD829}" type="datetimeFigureOut">
              <a:rPr lang="en-NL" smtClean="0"/>
              <a:t>01/14/2020</a:t>
            </a:fld>
            <a:endParaRPr lang="en-NL"/>
          </a:p>
        </p:txBody>
      </p:sp>
      <p:sp>
        <p:nvSpPr>
          <p:cNvPr id="4" name="Footer Placeholder 3">
            <a:extLst>
              <a:ext uri="{FF2B5EF4-FFF2-40B4-BE49-F238E27FC236}">
                <a16:creationId xmlns:a16="http://schemas.microsoft.com/office/drawing/2014/main" id="{94085F9F-E1DF-42E2-9E0B-1BC72C6FEA3E}"/>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DF608792-836B-4168-8FBB-6C751731A16E}"/>
              </a:ext>
            </a:extLst>
          </p:cNvPr>
          <p:cNvSpPr>
            <a:spLocks noGrp="1"/>
          </p:cNvSpPr>
          <p:nvPr>
            <p:ph type="sldNum" sz="quarter" idx="12"/>
          </p:nvPr>
        </p:nvSpPr>
        <p:spPr/>
        <p:txBody>
          <a:bodyPr/>
          <a:lstStyle/>
          <a:p>
            <a:fld id="{B9E356B6-97C1-46C3-95F9-9C66C4FAD8B4}" type="slidenum">
              <a:rPr lang="en-NL" smtClean="0"/>
              <a:t>‹#›</a:t>
            </a:fld>
            <a:endParaRPr lang="en-NL"/>
          </a:p>
        </p:txBody>
      </p:sp>
    </p:spTree>
    <p:extLst>
      <p:ext uri="{BB962C8B-B14F-4D97-AF65-F5344CB8AC3E}">
        <p14:creationId xmlns:p14="http://schemas.microsoft.com/office/powerpoint/2010/main" val="380300385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1575109"/>
          </a:xfrm>
          <a:prstGeom prst="rect">
            <a:avLst/>
          </a:prstGeom>
        </p:spPr>
        <p:txBody>
          <a:bodyPr>
            <a:spAutoFit/>
          </a:bodyPr>
          <a:lstStyle>
            <a:lvl1pPr marL="0" indent="0">
              <a:spcBef>
                <a:spcPts val="2400"/>
              </a:spcBef>
              <a:buNone/>
              <a:defRPr sz="3920">
                <a:gradFill>
                  <a:gsLst>
                    <a:gs pos="100000">
                      <a:schemeClr val="tx1"/>
                    </a:gs>
                    <a:gs pos="0">
                      <a:schemeClr val="tx1"/>
                    </a:gs>
                  </a:gsLst>
                  <a:lin ang="5400000" scaled="0"/>
                </a:gradFill>
                <a:latin typeface="+mj-lt"/>
              </a:defRPr>
            </a:lvl1pPr>
            <a:lvl2pPr marL="0" indent="0">
              <a:buNone/>
              <a:defRPr sz="1961" spc="-50" baseline="0">
                <a:gradFill>
                  <a:gsLst>
                    <a:gs pos="100000">
                      <a:schemeClr val="tx1"/>
                    </a:gs>
                    <a:gs pos="0">
                      <a:schemeClr val="tx1"/>
                    </a:gs>
                  </a:gsLst>
                  <a:lin ang="5400000" scaled="0"/>
                </a:gradFill>
              </a:defRPr>
            </a:lvl2pPr>
            <a:lvl3pPr marL="231731" indent="0">
              <a:buNone/>
              <a:defRPr sz="1961" spc="-50" baseline="0">
                <a:gradFill>
                  <a:gsLst>
                    <a:gs pos="100000">
                      <a:schemeClr val="tx1"/>
                    </a:gs>
                    <a:gs pos="0">
                      <a:schemeClr val="tx1"/>
                    </a:gs>
                  </a:gsLst>
                  <a:lin ang="5400000" scaled="0"/>
                </a:gradFill>
              </a:defRPr>
            </a:lvl3pPr>
            <a:lvl4pPr marL="457114" indent="0">
              <a:buNone/>
              <a:defRPr sz="1765" spc="-50" baseline="0">
                <a:gradFill>
                  <a:gsLst>
                    <a:gs pos="100000">
                      <a:schemeClr val="tx1"/>
                    </a:gs>
                    <a:gs pos="0">
                      <a:schemeClr val="tx1"/>
                    </a:gs>
                  </a:gsLst>
                  <a:lin ang="5400000" scaled="0"/>
                </a:gradFill>
              </a:defRPr>
            </a:lvl4pPr>
            <a:lvl5pPr marL="693607" indent="0">
              <a:buNone/>
              <a:defRPr sz="1765" spc="-50" baseline="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365623909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6DED-CC4B-488D-81CD-23434C540062}"/>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en-NL"/>
          </a:p>
        </p:txBody>
      </p:sp>
      <p:sp>
        <p:nvSpPr>
          <p:cNvPr id="3" name="Subtitle 2">
            <a:extLst>
              <a:ext uri="{FF2B5EF4-FFF2-40B4-BE49-F238E27FC236}">
                <a16:creationId xmlns:a16="http://schemas.microsoft.com/office/drawing/2014/main" id="{81D93590-DDA5-40B0-A11B-B18F1A916D3C}"/>
              </a:ext>
            </a:extLst>
          </p:cNvPr>
          <p:cNvSpPr>
            <a:spLocks noGrp="1"/>
          </p:cNvSpPr>
          <p:nvPr>
            <p:ph type="subTitle" idx="1"/>
          </p:nvPr>
        </p:nvSpPr>
        <p:spPr>
          <a:xfrm>
            <a:off x="1524000" y="3602038"/>
            <a:ext cx="9144000" cy="332449"/>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A560181C-171B-406E-A2A9-FF50A0C790DF}"/>
              </a:ext>
            </a:extLst>
          </p:cNvPr>
          <p:cNvSpPr>
            <a:spLocks noGrp="1"/>
          </p:cNvSpPr>
          <p:nvPr>
            <p:ph type="dt" sz="half" idx="10"/>
          </p:nvPr>
        </p:nvSpPr>
        <p:spPr/>
        <p:txBody>
          <a:bodyPr/>
          <a:lstStyle/>
          <a:p>
            <a:fld id="{667BDD8C-BAAF-4E18-BC19-4158B1528DF8}" type="datetimeFigureOut">
              <a:rPr lang="en-NL" smtClean="0"/>
              <a:t>01/14/2020</a:t>
            </a:fld>
            <a:endParaRPr lang="en-NL"/>
          </a:p>
        </p:txBody>
      </p:sp>
      <p:sp>
        <p:nvSpPr>
          <p:cNvPr id="5" name="Footer Placeholder 4">
            <a:extLst>
              <a:ext uri="{FF2B5EF4-FFF2-40B4-BE49-F238E27FC236}">
                <a16:creationId xmlns:a16="http://schemas.microsoft.com/office/drawing/2014/main" id="{DA28E880-627B-480E-9FDE-DF219F79B29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6FC7F70-39B0-480B-8CD9-FD0CFC8B8454}"/>
              </a:ext>
            </a:extLst>
          </p:cNvPr>
          <p:cNvSpPr>
            <a:spLocks noGrp="1"/>
          </p:cNvSpPr>
          <p:nvPr>
            <p:ph type="sldNum" sz="quarter" idx="12"/>
          </p:nvPr>
        </p:nvSpPr>
        <p:spPr/>
        <p:txBody>
          <a:bodyPr/>
          <a:lstStyle/>
          <a:p>
            <a:fld id="{2283D929-8F47-4549-B8B9-23DC8D4F2C57}" type="slidenum">
              <a:rPr lang="en-NL" smtClean="0"/>
              <a:t>‹#›</a:t>
            </a:fld>
            <a:endParaRPr lang="en-NL"/>
          </a:p>
        </p:txBody>
      </p:sp>
    </p:spTree>
    <p:extLst>
      <p:ext uri="{BB962C8B-B14F-4D97-AF65-F5344CB8AC3E}">
        <p14:creationId xmlns:p14="http://schemas.microsoft.com/office/powerpoint/2010/main" val="31488352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5523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33514"/>
            <a:ext cx="6669658" cy="387798"/>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4275860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89685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12757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48337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851286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4240885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55962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90245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7379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1315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4867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842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635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38838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3969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66689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82966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86363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45740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97321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98753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535086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21649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1791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605162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0867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58658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055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14092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38249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589821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01765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2348185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BBD28-D410-4724-9BED-3F1B1B2257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D880E9-6340-4F64-A2C1-56CD63AAE9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E63C6-B911-4286-9460-9D41200C36FB}"/>
              </a:ext>
            </a:extLst>
          </p:cNvPr>
          <p:cNvSpPr>
            <a:spLocks noGrp="1"/>
          </p:cNvSpPr>
          <p:nvPr>
            <p:ph type="dt" sz="half" idx="10"/>
          </p:nvPr>
        </p:nvSpPr>
        <p:spPr/>
        <p:txBody>
          <a:bodyPr/>
          <a:lstStyle/>
          <a:p>
            <a:fld id="{4AD2A4E3-D5EF-4C57-9A9F-FAAF2AC92800}" type="datetimeFigureOut">
              <a:rPr lang="en-US" smtClean="0"/>
              <a:t>1/14/2020</a:t>
            </a:fld>
            <a:endParaRPr lang="en-US"/>
          </a:p>
        </p:txBody>
      </p:sp>
      <p:sp>
        <p:nvSpPr>
          <p:cNvPr id="5" name="Footer Placeholder 4">
            <a:extLst>
              <a:ext uri="{FF2B5EF4-FFF2-40B4-BE49-F238E27FC236}">
                <a16:creationId xmlns:a16="http://schemas.microsoft.com/office/drawing/2014/main" id="{9A3397DA-6702-4913-AD95-000FD49840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E76325-B100-4D12-8C63-052409BFED21}"/>
              </a:ext>
            </a:extLst>
          </p:cNvPr>
          <p:cNvSpPr>
            <a:spLocks noGrp="1"/>
          </p:cNvSpPr>
          <p:nvPr>
            <p:ph type="sldNum" sz="quarter" idx="12"/>
          </p:nvPr>
        </p:nvSpPr>
        <p:spPr/>
        <p:txBody>
          <a:bodyPr/>
          <a:lstStyle/>
          <a:p>
            <a:fld id="{E83CC6E4-EA12-43CC-B237-A5436C83E94D}" type="slidenum">
              <a:rPr lang="en-US" smtClean="0"/>
              <a:t>‹#›</a:t>
            </a:fld>
            <a:endParaRPr lang="en-US"/>
          </a:p>
        </p:txBody>
      </p:sp>
    </p:spTree>
    <p:extLst>
      <p:ext uri="{BB962C8B-B14F-4D97-AF65-F5344CB8AC3E}">
        <p14:creationId xmlns:p14="http://schemas.microsoft.com/office/powerpoint/2010/main" val="4166195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625178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70825897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09397"/>
            <a:ext cx="9401560" cy="1813702"/>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1187493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463757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324318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168381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597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599525556"/>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5951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47476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75773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0974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20747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1975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lang="en-US" sz="3200"/>
            </a:lvl1pPr>
          </a:lstStyle>
          <a:p>
            <a:r>
              <a:rPr lang="en-US"/>
              <a:t>Click to edit Master title style</a:t>
            </a:r>
          </a:p>
        </p:txBody>
      </p:sp>
      <p:sp>
        <p:nvSpPr>
          <p:cNvPr id="3" name="Rectangle 2">
            <a:extLst>
              <a:ext uri="{FF2B5EF4-FFF2-40B4-BE49-F238E27FC236}">
                <a16:creationId xmlns:a16="http://schemas.microsoft.com/office/drawing/2014/main" id="{3863D25F-BA8B-4AB3-99D7-DC27B7C07FE7}"/>
              </a:ext>
            </a:extLst>
          </p:cNvPr>
          <p:cNvSpPr/>
          <p:nvPr userDrawn="1"/>
        </p:nvSpPr>
        <p:spPr>
          <a:xfrm>
            <a:off x="10605820" y="6571846"/>
            <a:ext cx="1571263" cy="261610"/>
          </a:xfrm>
          <a:prstGeom prst="rect">
            <a:avLst/>
          </a:prstGeom>
        </p:spPr>
        <p:txBody>
          <a:bodyPr wrap="none">
            <a:spAutoFit/>
          </a:bodyPr>
          <a:lstStyle/>
          <a:p>
            <a:pPr algn="r" defTabSz="914225"/>
            <a:r>
              <a:rPr lang="en-US" sz="1100" b="0" kern="1200" spc="0" dirty="0">
                <a:ln w="3175">
                  <a:noFill/>
                </a:ln>
                <a:solidFill>
                  <a:schemeClr val="accent6">
                    <a:lumMod val="90000"/>
                  </a:schemeClr>
                </a:solidFill>
                <a:latin typeface="+mn-lt"/>
                <a:ea typeface="+mn-ea"/>
                <a:cs typeface="Segoe UI" pitchFamily="34" charset="0"/>
              </a:rPr>
              <a:t>Microsoft Confidential</a:t>
            </a:r>
          </a:p>
        </p:txBody>
      </p:sp>
    </p:spTree>
    <p:extLst>
      <p:ext uri="{BB962C8B-B14F-4D97-AF65-F5344CB8AC3E}">
        <p14:creationId xmlns:p14="http://schemas.microsoft.com/office/powerpoint/2010/main" val="9177859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8625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33494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7749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047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7580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00337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5596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82094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239430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185304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E0AC-4F32-44D5-9EBF-09E2D3435B0C}"/>
              </a:ext>
            </a:extLst>
          </p:cNvPr>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D0335F9D-F14F-4E94-8BF6-7A235B9354E7}"/>
              </a:ext>
            </a:extLst>
          </p:cNvPr>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25F0F1-04B0-4C7D-BE42-5D121A8A5A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BD6A4EF-B2EA-4468-89FF-BB7F83F3D94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0D7BCDB2-DA66-461D-9F12-23059F22E9AA}"/>
              </a:ext>
            </a:extLst>
          </p:cNvPr>
          <p:cNvSpPr>
            <a:spLocks noGrp="1"/>
          </p:cNvSpPr>
          <p:nvPr>
            <p:ph type="sldNum" sz="quarter" idx="12"/>
          </p:nvPr>
        </p:nvSpPr>
        <p:spPr/>
        <p:txBody>
          <a:bodyPr/>
          <a:lstStyle/>
          <a:p>
            <a:fld id="{ED3E8F1A-484E-4129-8E58-D729B7C56170}" type="slidenum">
              <a:rPr lang="en-US" smtClean="0"/>
              <a:t>‹#›</a:t>
            </a:fld>
            <a:endParaRPr lang="en-US"/>
          </a:p>
        </p:txBody>
      </p:sp>
    </p:spTree>
    <p:extLst>
      <p:ext uri="{BB962C8B-B14F-4D97-AF65-F5344CB8AC3E}">
        <p14:creationId xmlns:p14="http://schemas.microsoft.com/office/powerpoint/2010/main" val="380901706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51C0-F90B-48DA-8374-E8C1B32AB2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A19901-4013-45FE-92A9-8A75BCA64E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35269-91BB-45CA-A409-46B99EC8C45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3C021F3-E0A7-4E04-9CC4-75D20B768A8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98F0FF58-3108-43C2-8C84-BD35E83283D1}"/>
              </a:ext>
            </a:extLst>
          </p:cNvPr>
          <p:cNvSpPr>
            <a:spLocks noGrp="1"/>
          </p:cNvSpPr>
          <p:nvPr>
            <p:ph type="sldNum" sz="quarter" idx="12"/>
          </p:nvPr>
        </p:nvSpPr>
        <p:spPr/>
        <p:txBody>
          <a:bodyPr/>
          <a:lstStyle/>
          <a:p>
            <a:fld id="{ED3E8F1A-484E-4129-8E58-D729B7C56170}" type="slidenum">
              <a:rPr lang="en-US" smtClean="0"/>
              <a:t>‹#›</a:t>
            </a:fld>
            <a:endParaRPr lang="en-US"/>
          </a:p>
        </p:txBody>
      </p:sp>
    </p:spTree>
    <p:extLst>
      <p:ext uri="{BB962C8B-B14F-4D97-AF65-F5344CB8AC3E}">
        <p14:creationId xmlns:p14="http://schemas.microsoft.com/office/powerpoint/2010/main" val="52747836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457" b="14169"/>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09013"/>
            <a:ext cx="9401560" cy="1814086"/>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4290349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Divider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0F1C0C-4E87-46DA-8897-72B588A797BB}"/>
              </a:ext>
            </a:extLst>
          </p:cNvPr>
          <p:cNvPicPr>
            <a:picLocks noChangeAspect="1"/>
          </p:cNvPicPr>
          <p:nvPr userDrawn="1"/>
        </p:nvPicPr>
        <p:blipFill rotWithShape="1">
          <a:blip r:embed="rId2"/>
          <a:srcRect l="7942" t="15902" r="23853" b="15892"/>
          <a:stretch/>
        </p:blipFill>
        <p:spPr>
          <a:xfrm>
            <a:off x="1751" y="0"/>
            <a:ext cx="12190249" cy="6858974"/>
          </a:xfrm>
          <a:prstGeom prst="rect">
            <a:avLst/>
          </a:prstGeom>
        </p:spPr>
      </p:pic>
      <p:sp>
        <p:nvSpPr>
          <p:cNvPr id="8" name="Rectangle 7">
            <a:extLst>
              <a:ext uri="{FF2B5EF4-FFF2-40B4-BE49-F238E27FC236}">
                <a16:creationId xmlns:a16="http://schemas.microsoft.com/office/drawing/2014/main" id="{21D19981-2B58-4DF2-8493-DB92F377C816}"/>
              </a:ext>
            </a:extLst>
          </p:cNvPr>
          <p:cNvSpPr/>
          <p:nvPr userDrawn="1"/>
        </p:nvSpPr>
        <p:spPr bwMode="auto">
          <a:xfrm>
            <a:off x="0" y="-1"/>
            <a:ext cx="10174422" cy="6858973"/>
          </a:xfrm>
          <a:prstGeom prst="rect">
            <a:avLst/>
          </a:prstGeom>
          <a:gradFill flip="none" rotWithShape="1">
            <a:gsLst>
              <a:gs pos="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a:extLst>
              <a:ext uri="{FF2B5EF4-FFF2-40B4-BE49-F238E27FC236}">
                <a16:creationId xmlns:a16="http://schemas.microsoft.com/office/drawing/2014/main" id="{72E7EE4D-F34D-406F-9E33-428BB86000E9}"/>
              </a:ext>
            </a:extLst>
          </p:cNvPr>
          <p:cNvSpPr>
            <a:spLocks noGrp="1"/>
          </p:cNvSpPr>
          <p:nvPr>
            <p:ph type="title" hasCustomPrompt="1"/>
          </p:nvPr>
        </p:nvSpPr>
        <p:spPr>
          <a:xfrm>
            <a:off x="429771" y="2940068"/>
            <a:ext cx="7474643" cy="3535032"/>
          </a:xfrm>
          <a:noFill/>
        </p:spPr>
        <p:txBody>
          <a:bodyPr vert="horz" wrap="square" lIns="0" tIns="0" rIns="0" bIns="0" rtlCol="0" anchor="t" anchorCtr="0">
            <a:noAutofit/>
          </a:bodyPr>
          <a:lstStyle>
            <a:lvl1pPr>
              <a:lnSpc>
                <a:spcPct val="90000"/>
              </a:lnSpc>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180208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Divider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9D813B1-5726-5948-ADA1-D7A7ADA55467}"/>
              </a:ext>
            </a:extLst>
          </p:cNvPr>
          <p:cNvPicPr>
            <a:picLocks noChangeAspect="1"/>
          </p:cNvPicPr>
          <p:nvPr userDrawn="1"/>
        </p:nvPicPr>
        <p:blipFill rotWithShape="1">
          <a:blip r:embed="rId2"/>
          <a:srcRect t="11797" b="3804"/>
          <a:stretch/>
        </p:blipFill>
        <p:spPr>
          <a:xfrm>
            <a:off x="0" y="0"/>
            <a:ext cx="12192000" cy="6858000"/>
          </a:xfrm>
          <a:prstGeom prst="rect">
            <a:avLst/>
          </a:prstGeom>
        </p:spPr>
      </p:pic>
      <p:sp>
        <p:nvSpPr>
          <p:cNvPr id="4" name="Title 35">
            <a:extLst>
              <a:ext uri="{FF2B5EF4-FFF2-40B4-BE49-F238E27FC236}">
                <a16:creationId xmlns:a16="http://schemas.microsoft.com/office/drawing/2014/main" id="{72E7EE4D-F34D-406F-9E33-428BB86000E9}"/>
              </a:ext>
            </a:extLst>
          </p:cNvPr>
          <p:cNvSpPr>
            <a:spLocks noGrp="1"/>
          </p:cNvSpPr>
          <p:nvPr>
            <p:ph type="title" hasCustomPrompt="1"/>
          </p:nvPr>
        </p:nvSpPr>
        <p:spPr>
          <a:xfrm>
            <a:off x="429771" y="2940068"/>
            <a:ext cx="7474643" cy="3535032"/>
          </a:xfrm>
          <a:noFill/>
        </p:spPr>
        <p:txBody>
          <a:bodyPr vert="horz" wrap="square" lIns="0" tIns="0" rIns="0" bIns="0" rtlCol="0" anchor="t" anchorCtr="0">
            <a:noAutofit/>
          </a:bodyPr>
          <a:lstStyle>
            <a:lvl1pPr>
              <a:lnSpc>
                <a:spcPct val="90000"/>
              </a:lnSpc>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7025451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Divider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B3CB86-0090-6C40-8CF1-204008C53189}"/>
              </a:ext>
            </a:extLst>
          </p:cNvPr>
          <p:cNvPicPr>
            <a:picLocks noChangeAspect="1"/>
          </p:cNvPicPr>
          <p:nvPr userDrawn="1"/>
        </p:nvPicPr>
        <p:blipFill rotWithShape="1">
          <a:blip r:embed="rId2"/>
          <a:srcRect t="7799" b="7847"/>
          <a:stretch/>
        </p:blipFill>
        <p:spPr>
          <a:xfrm>
            <a:off x="-6130" y="0"/>
            <a:ext cx="12198130" cy="6858000"/>
          </a:xfrm>
          <a:prstGeom prst="rect">
            <a:avLst/>
          </a:prstGeom>
        </p:spPr>
      </p:pic>
      <p:sp>
        <p:nvSpPr>
          <p:cNvPr id="4" name="Title 35">
            <a:extLst>
              <a:ext uri="{FF2B5EF4-FFF2-40B4-BE49-F238E27FC236}">
                <a16:creationId xmlns:a16="http://schemas.microsoft.com/office/drawing/2014/main" id="{72E7EE4D-F34D-406F-9E33-428BB86000E9}"/>
              </a:ext>
            </a:extLst>
          </p:cNvPr>
          <p:cNvSpPr>
            <a:spLocks noGrp="1"/>
          </p:cNvSpPr>
          <p:nvPr>
            <p:ph type="title" hasCustomPrompt="1"/>
          </p:nvPr>
        </p:nvSpPr>
        <p:spPr>
          <a:xfrm>
            <a:off x="429771" y="2940068"/>
            <a:ext cx="7474643" cy="3535032"/>
          </a:xfrm>
          <a:noFill/>
        </p:spPr>
        <p:txBody>
          <a:bodyPr vert="horz" wrap="square" lIns="0" tIns="0" rIns="0" bIns="0" rtlCol="0" anchor="t" anchorCtr="0">
            <a:noAutofit/>
          </a:bodyPr>
          <a:lstStyle>
            <a:lvl1pPr>
              <a:lnSpc>
                <a:spcPct val="90000"/>
              </a:lnSpc>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956900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Divider Blue">
    <p:bg>
      <p:bgPr>
        <a:solidFill>
          <a:srgbClr val="0278D4"/>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ext Placeholder 3">
            <a:extLst>
              <a:ext uri="{FF2B5EF4-FFF2-40B4-BE49-F238E27FC236}">
                <a16:creationId xmlns:a16="http://schemas.microsoft.com/office/drawing/2014/main" id="{FF3DACA3-CF2B-4959-97D9-85E3E6A9A1EA}"/>
              </a:ext>
            </a:extLst>
          </p:cNvPr>
          <p:cNvSpPr>
            <a:spLocks noGrp="1"/>
          </p:cNvSpPr>
          <p:nvPr>
            <p:ph type="body" sz="quarter" idx="11" hasCustomPrompt="1"/>
          </p:nvPr>
        </p:nvSpPr>
        <p:spPr>
          <a:xfrm>
            <a:off x="429383" y="3287590"/>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chemeClr val="bg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a:t>
            </a:r>
          </a:p>
        </p:txBody>
      </p:sp>
      <p:sp>
        <p:nvSpPr>
          <p:cNvPr id="10" name="Title 2">
            <a:extLst>
              <a:ext uri="{FF2B5EF4-FFF2-40B4-BE49-F238E27FC236}">
                <a16:creationId xmlns:a16="http://schemas.microsoft.com/office/drawing/2014/main" id="{F5C55AB9-B239-4450-B645-1E792A6EA471}"/>
              </a:ext>
            </a:extLst>
          </p:cNvPr>
          <p:cNvSpPr>
            <a:spLocks noGrp="1"/>
          </p:cNvSpPr>
          <p:nvPr>
            <p:ph type="title" hasCustomPrompt="1"/>
          </p:nvPr>
        </p:nvSpPr>
        <p:spPr>
          <a:xfrm>
            <a:off x="429383" y="2546537"/>
            <a:ext cx="5553007" cy="553998"/>
          </a:xfrm>
        </p:spPr>
        <p:txBody>
          <a:bodyPr/>
          <a:lstStyle>
            <a:lvl1pPr>
              <a:defRPr>
                <a:solidFill>
                  <a:schemeClr val="bg1"/>
                </a:solidFill>
              </a:defRPr>
            </a:lvl1pPr>
          </a:lstStyle>
          <a:p>
            <a:r>
              <a:rPr lang="en-US" dirty="0"/>
              <a:t>Divider Title</a:t>
            </a:r>
          </a:p>
        </p:txBody>
      </p:sp>
      <p:pic>
        <p:nvPicPr>
          <p:cNvPr id="11" name="Picture 10">
            <a:extLst>
              <a:ext uri="{FF2B5EF4-FFF2-40B4-BE49-F238E27FC236}">
                <a16:creationId xmlns:a16="http://schemas.microsoft.com/office/drawing/2014/main" id="{E6D73012-BA5D-4155-BC9B-2B6E6CBF0D6B}"/>
              </a:ext>
            </a:extLst>
          </p:cNvPr>
          <p:cNvPicPr>
            <a:picLocks noChangeAspect="1"/>
          </p:cNvPicPr>
          <p:nvPr userDrawn="1"/>
        </p:nvPicPr>
        <p:blipFill>
          <a:blip r:embed="rId2"/>
          <a:stretch>
            <a:fillRect/>
          </a:stretch>
        </p:blipFill>
        <p:spPr>
          <a:xfrm>
            <a:off x="426424" y="438438"/>
            <a:ext cx="1364901" cy="224637"/>
          </a:xfrm>
          <a:prstGeom prst="rect">
            <a:avLst/>
          </a:prstGeom>
        </p:spPr>
      </p:pic>
    </p:spTree>
    <p:extLst>
      <p:ext uri="{BB962C8B-B14F-4D97-AF65-F5344CB8AC3E}">
        <p14:creationId xmlns:p14="http://schemas.microsoft.com/office/powerpoint/2010/main" val="313334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Divider Grey">
    <p:bg>
      <p:bgPr>
        <a:solidFill>
          <a:srgbClr val="E6E6E6"/>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sp>
        <p:nvSpPr>
          <p:cNvPr id="9" name="Text Placeholder 3">
            <a:extLst>
              <a:ext uri="{FF2B5EF4-FFF2-40B4-BE49-F238E27FC236}">
                <a16:creationId xmlns:a16="http://schemas.microsoft.com/office/drawing/2014/main" id="{FF3DACA3-CF2B-4959-97D9-85E3E6A9A1EA}"/>
              </a:ext>
            </a:extLst>
          </p:cNvPr>
          <p:cNvSpPr>
            <a:spLocks noGrp="1"/>
          </p:cNvSpPr>
          <p:nvPr>
            <p:ph type="body" sz="quarter" idx="11" hasCustomPrompt="1"/>
          </p:nvPr>
        </p:nvSpPr>
        <p:spPr>
          <a:xfrm>
            <a:off x="429383" y="3287590"/>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a:t>
            </a:r>
          </a:p>
        </p:txBody>
      </p:sp>
      <p:sp>
        <p:nvSpPr>
          <p:cNvPr id="10" name="Title 2">
            <a:extLst>
              <a:ext uri="{FF2B5EF4-FFF2-40B4-BE49-F238E27FC236}">
                <a16:creationId xmlns:a16="http://schemas.microsoft.com/office/drawing/2014/main" id="{F5C55AB9-B239-4450-B645-1E792A6EA471}"/>
              </a:ext>
            </a:extLst>
          </p:cNvPr>
          <p:cNvSpPr>
            <a:spLocks noGrp="1"/>
          </p:cNvSpPr>
          <p:nvPr>
            <p:ph type="title" hasCustomPrompt="1"/>
          </p:nvPr>
        </p:nvSpPr>
        <p:spPr>
          <a:xfrm>
            <a:off x="429383" y="2546537"/>
            <a:ext cx="5553007" cy="553998"/>
          </a:xfrm>
        </p:spPr>
        <p:txBody>
          <a:bodyPr/>
          <a:lstStyle>
            <a:lvl1pPr>
              <a:defRPr/>
            </a:lvl1pPr>
          </a:lstStyle>
          <a:p>
            <a:r>
              <a:rPr lang="en-US" dirty="0"/>
              <a:t>Divider Title</a:t>
            </a:r>
          </a:p>
        </p:txBody>
      </p:sp>
      <p:pic>
        <p:nvPicPr>
          <p:cNvPr id="13" name="Picture 12">
            <a:extLst>
              <a:ext uri="{FF2B5EF4-FFF2-40B4-BE49-F238E27FC236}">
                <a16:creationId xmlns:a16="http://schemas.microsoft.com/office/drawing/2014/main" id="{CC81160E-C77C-4A5F-A67B-FC1B401941F8}"/>
              </a:ext>
            </a:extLst>
          </p:cNvPr>
          <p:cNvPicPr>
            <a:picLocks noChangeAspect="1"/>
          </p:cNvPicPr>
          <p:nvPr userDrawn="1"/>
        </p:nvPicPr>
        <p:blipFill>
          <a:blip r:embed="rId2"/>
          <a:stretch>
            <a:fillRect/>
          </a:stretch>
        </p:blipFill>
        <p:spPr>
          <a:xfrm>
            <a:off x="176374" y="207822"/>
            <a:ext cx="1848223" cy="679391"/>
          </a:xfrm>
          <a:prstGeom prst="rect">
            <a:avLst/>
          </a:prstGeom>
        </p:spPr>
      </p:pic>
    </p:spTree>
    <p:extLst>
      <p:ext uri="{BB962C8B-B14F-4D97-AF65-F5344CB8AC3E}">
        <p14:creationId xmlns:p14="http://schemas.microsoft.com/office/powerpoint/2010/main" val="3613550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Divider Grey">
    <p:bg>
      <p:bgPr>
        <a:solidFill>
          <a:srgbClr val="E6E6E6"/>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6" name="Picture 5" descr="A person sitting at a table in a room&#10;&#10;Description automatically generated">
            <a:extLst>
              <a:ext uri="{FF2B5EF4-FFF2-40B4-BE49-F238E27FC236}">
                <a16:creationId xmlns:a16="http://schemas.microsoft.com/office/drawing/2014/main" id="{ECBA99CB-B2CB-405E-85D6-4477C8ACD928}"/>
              </a:ext>
            </a:extLst>
          </p:cNvPr>
          <p:cNvPicPr>
            <a:picLocks noChangeAspect="1"/>
          </p:cNvPicPr>
          <p:nvPr userDrawn="1"/>
        </p:nvPicPr>
        <p:blipFill rotWithShape="1">
          <a:blip r:embed="rId2"/>
          <a:srcRect l="8989" t="2516" r="33823" b="12667"/>
          <a:stretch/>
        </p:blipFill>
        <p:spPr>
          <a:xfrm>
            <a:off x="5257158" y="0"/>
            <a:ext cx="6934842" cy="6858000"/>
          </a:xfrm>
          <a:prstGeom prst="rect">
            <a:avLst/>
          </a:prstGeom>
        </p:spPr>
      </p:pic>
      <p:sp>
        <p:nvSpPr>
          <p:cNvPr id="9" name="Text Placeholder 3">
            <a:extLst>
              <a:ext uri="{FF2B5EF4-FFF2-40B4-BE49-F238E27FC236}">
                <a16:creationId xmlns:a16="http://schemas.microsoft.com/office/drawing/2014/main" id="{FF3DACA3-CF2B-4959-97D9-85E3E6A9A1EA}"/>
              </a:ext>
            </a:extLst>
          </p:cNvPr>
          <p:cNvSpPr>
            <a:spLocks noGrp="1"/>
          </p:cNvSpPr>
          <p:nvPr>
            <p:ph type="body" sz="quarter" idx="11" hasCustomPrompt="1"/>
          </p:nvPr>
        </p:nvSpPr>
        <p:spPr>
          <a:xfrm>
            <a:off x="429383" y="3287590"/>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a:t>
            </a:r>
          </a:p>
        </p:txBody>
      </p:sp>
      <p:sp>
        <p:nvSpPr>
          <p:cNvPr id="10" name="Title 2">
            <a:extLst>
              <a:ext uri="{FF2B5EF4-FFF2-40B4-BE49-F238E27FC236}">
                <a16:creationId xmlns:a16="http://schemas.microsoft.com/office/drawing/2014/main" id="{F5C55AB9-B239-4450-B645-1E792A6EA471}"/>
              </a:ext>
            </a:extLst>
          </p:cNvPr>
          <p:cNvSpPr>
            <a:spLocks noGrp="1"/>
          </p:cNvSpPr>
          <p:nvPr>
            <p:ph type="title" hasCustomPrompt="1"/>
          </p:nvPr>
        </p:nvSpPr>
        <p:spPr>
          <a:xfrm>
            <a:off x="429383" y="2546537"/>
            <a:ext cx="5553007" cy="553998"/>
          </a:xfrm>
        </p:spPr>
        <p:txBody>
          <a:bodyPr/>
          <a:lstStyle>
            <a:lvl1pPr>
              <a:defRPr/>
            </a:lvl1pPr>
          </a:lstStyle>
          <a:p>
            <a:r>
              <a:rPr lang="en-US" dirty="0"/>
              <a:t>Divider Title</a:t>
            </a:r>
          </a:p>
        </p:txBody>
      </p:sp>
      <p:pic>
        <p:nvPicPr>
          <p:cNvPr id="13" name="Picture 12">
            <a:extLst>
              <a:ext uri="{FF2B5EF4-FFF2-40B4-BE49-F238E27FC236}">
                <a16:creationId xmlns:a16="http://schemas.microsoft.com/office/drawing/2014/main" id="{CC81160E-C77C-4A5F-A67B-FC1B401941F8}"/>
              </a:ext>
            </a:extLst>
          </p:cNvPr>
          <p:cNvPicPr>
            <a:picLocks noChangeAspect="1"/>
          </p:cNvPicPr>
          <p:nvPr userDrawn="1"/>
        </p:nvPicPr>
        <p:blipFill>
          <a:blip r:embed="rId3"/>
          <a:stretch>
            <a:fillRect/>
          </a:stretch>
        </p:blipFill>
        <p:spPr>
          <a:xfrm>
            <a:off x="176374" y="207822"/>
            <a:ext cx="1848223" cy="679391"/>
          </a:xfrm>
          <a:prstGeom prst="rect">
            <a:avLst/>
          </a:prstGeom>
        </p:spPr>
      </p:pic>
    </p:spTree>
    <p:extLst>
      <p:ext uri="{BB962C8B-B14F-4D97-AF65-F5344CB8AC3E}">
        <p14:creationId xmlns:p14="http://schemas.microsoft.com/office/powerpoint/2010/main" val="721119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99524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Divider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3" y="3287590"/>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3" y="2546537"/>
            <a:ext cx="5553007" cy="553998"/>
          </a:xfrm>
        </p:spPr>
        <p:txBody>
          <a:bodyPr/>
          <a:lstStyle>
            <a:lvl1pPr>
              <a:defRPr/>
            </a:lvl1pPr>
          </a:lstStyle>
          <a:p>
            <a:r>
              <a:rPr lang="en-US" dirty="0"/>
              <a:t>Divider Title</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0" y="2"/>
            <a:ext cx="5982390" cy="6858000"/>
          </a:xfrm>
          <a:blipFill dpi="0" rotWithShape="1">
            <a:blip r:embed="rId2"/>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4243884465"/>
      </p:ext>
    </p:extLst>
  </p:cSld>
  <p:clrMapOvr>
    <a:masterClrMapping/>
  </p:clrMapOvr>
  <p:transition>
    <p:fade/>
  </p:transition>
  <p:extLst>
    <p:ext uri="{DCECCB84-F9BA-43D5-87BE-67443E8EF086}">
      <p15:sldGuideLst xmlns:p15="http://schemas.microsoft.com/office/powerpoint/2012/main"/>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392287"/>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2968467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609353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814561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77634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86007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6887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656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7460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14524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359614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0689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32497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83407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02400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05264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56474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17308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7440924"/>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07281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547563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839011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53590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32927158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3375333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548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5585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17547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7902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13735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8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593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865541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2086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96706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493787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15856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68951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486360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7838249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60FC1-35F1-4BE6-AF8C-1B3D377BD3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A0E667-24E6-445A-B2EC-1C015E7E50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5DE1E5-88F3-4670-92F2-D6AB431B1BD2}"/>
              </a:ext>
            </a:extLst>
          </p:cNvPr>
          <p:cNvSpPr>
            <a:spLocks noGrp="1"/>
          </p:cNvSpPr>
          <p:nvPr>
            <p:ph type="dt" sz="half" idx="10"/>
          </p:nvPr>
        </p:nvSpPr>
        <p:spPr/>
        <p:txBody>
          <a:bodyPr/>
          <a:lstStyle/>
          <a:p>
            <a:fld id="{4AD2A4E3-D5EF-4C57-9A9F-FAAF2AC92800}" type="datetimeFigureOut">
              <a:rPr lang="en-US" smtClean="0"/>
              <a:t>1/14/2020</a:t>
            </a:fld>
            <a:endParaRPr lang="en-US"/>
          </a:p>
        </p:txBody>
      </p:sp>
      <p:sp>
        <p:nvSpPr>
          <p:cNvPr id="5" name="Footer Placeholder 4">
            <a:extLst>
              <a:ext uri="{FF2B5EF4-FFF2-40B4-BE49-F238E27FC236}">
                <a16:creationId xmlns:a16="http://schemas.microsoft.com/office/drawing/2014/main" id="{51B8F177-12CB-4A3B-8049-C1694969D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0D034E-F34F-46B0-8A5E-249A961AD674}"/>
              </a:ext>
            </a:extLst>
          </p:cNvPr>
          <p:cNvSpPr>
            <a:spLocks noGrp="1"/>
          </p:cNvSpPr>
          <p:nvPr>
            <p:ph type="sldNum" sz="quarter" idx="12"/>
          </p:nvPr>
        </p:nvSpPr>
        <p:spPr/>
        <p:txBody>
          <a:bodyPr/>
          <a:lstStyle/>
          <a:p>
            <a:fld id="{E83CC6E4-EA12-43CC-B237-A5436C83E94D}" type="slidenum">
              <a:rPr lang="en-US" smtClean="0"/>
              <a:t>‹#›</a:t>
            </a:fld>
            <a:endParaRPr lang="en-US"/>
          </a:p>
        </p:txBody>
      </p:sp>
    </p:spTree>
    <p:extLst>
      <p:ext uri="{BB962C8B-B14F-4D97-AF65-F5344CB8AC3E}">
        <p14:creationId xmlns:p14="http://schemas.microsoft.com/office/powerpoint/2010/main" val="1993871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235132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30978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327986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37392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30205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01487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8290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91138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1560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40846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93E5-3BF8-4BD4-BB0B-E0F5BE39CF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CEC654-0FFF-4011-A47B-2B853C6751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68BB4F-4E76-4F9E-82F6-1E86EEC8C1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FCBC3D-AA14-4A34-95C6-CCA383FA10C4}"/>
              </a:ext>
            </a:extLst>
          </p:cNvPr>
          <p:cNvSpPr>
            <a:spLocks noGrp="1"/>
          </p:cNvSpPr>
          <p:nvPr>
            <p:ph type="dt" sz="half" idx="10"/>
          </p:nvPr>
        </p:nvSpPr>
        <p:spPr/>
        <p:txBody>
          <a:bodyPr/>
          <a:lstStyle/>
          <a:p>
            <a:fld id="{4AD2A4E3-D5EF-4C57-9A9F-FAAF2AC92800}" type="datetimeFigureOut">
              <a:rPr lang="en-US" smtClean="0"/>
              <a:t>1/14/2020</a:t>
            </a:fld>
            <a:endParaRPr lang="en-US"/>
          </a:p>
        </p:txBody>
      </p:sp>
      <p:sp>
        <p:nvSpPr>
          <p:cNvPr id="6" name="Footer Placeholder 5">
            <a:extLst>
              <a:ext uri="{FF2B5EF4-FFF2-40B4-BE49-F238E27FC236}">
                <a16:creationId xmlns:a16="http://schemas.microsoft.com/office/drawing/2014/main" id="{2F1887D5-BF81-4535-9EB8-56E05B1C7C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1A2833-3561-4C61-BD68-73913EACBD75}"/>
              </a:ext>
            </a:extLst>
          </p:cNvPr>
          <p:cNvSpPr>
            <a:spLocks noGrp="1"/>
          </p:cNvSpPr>
          <p:nvPr>
            <p:ph type="sldNum" sz="quarter" idx="12"/>
          </p:nvPr>
        </p:nvSpPr>
        <p:spPr/>
        <p:txBody>
          <a:bodyPr/>
          <a:lstStyle/>
          <a:p>
            <a:fld id="{E83CC6E4-EA12-43CC-B237-A5436C83E94D}" type="slidenum">
              <a:rPr lang="en-US" smtClean="0"/>
              <a:t>‹#›</a:t>
            </a:fld>
            <a:endParaRPr lang="en-US"/>
          </a:p>
        </p:txBody>
      </p:sp>
    </p:spTree>
    <p:extLst>
      <p:ext uri="{BB962C8B-B14F-4D97-AF65-F5344CB8AC3E}">
        <p14:creationId xmlns:p14="http://schemas.microsoft.com/office/powerpoint/2010/main" val="25589878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60768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141357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835560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183520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0449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66140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162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591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lang="en-US" sz="3200"/>
            </a:lvl1pPr>
          </a:lstStyle>
          <a:p>
            <a:r>
              <a:rPr lang="en-US"/>
              <a:t>Click to edit Master title style</a:t>
            </a:r>
          </a:p>
        </p:txBody>
      </p:sp>
      <p:sp>
        <p:nvSpPr>
          <p:cNvPr id="3" name="Rectangle 2">
            <a:extLst>
              <a:ext uri="{FF2B5EF4-FFF2-40B4-BE49-F238E27FC236}">
                <a16:creationId xmlns:a16="http://schemas.microsoft.com/office/drawing/2014/main" id="{3863D25F-BA8B-4AB3-99D7-DC27B7C07FE7}"/>
              </a:ext>
            </a:extLst>
          </p:cNvPr>
          <p:cNvSpPr/>
          <p:nvPr userDrawn="1"/>
        </p:nvSpPr>
        <p:spPr>
          <a:xfrm>
            <a:off x="10605820" y="6571846"/>
            <a:ext cx="1571263" cy="261610"/>
          </a:xfrm>
          <a:prstGeom prst="rect">
            <a:avLst/>
          </a:prstGeom>
        </p:spPr>
        <p:txBody>
          <a:bodyPr wrap="none">
            <a:spAutoFit/>
          </a:bodyPr>
          <a:lstStyle/>
          <a:p>
            <a:pPr algn="r" defTabSz="914225"/>
            <a:r>
              <a:rPr lang="en-US" sz="1100" b="0" kern="1200" spc="0" dirty="0">
                <a:ln w="3175">
                  <a:noFill/>
                </a:ln>
                <a:solidFill>
                  <a:schemeClr val="accent6">
                    <a:lumMod val="90000"/>
                  </a:schemeClr>
                </a:solidFill>
                <a:latin typeface="+mn-lt"/>
                <a:ea typeface="+mn-ea"/>
                <a:cs typeface="Segoe UI" pitchFamily="34" charset="0"/>
              </a:rPr>
              <a:t>Microsoft Confidential</a:t>
            </a:r>
          </a:p>
        </p:txBody>
      </p:sp>
    </p:spTree>
    <p:extLst>
      <p:ext uri="{BB962C8B-B14F-4D97-AF65-F5344CB8AC3E}">
        <p14:creationId xmlns:p14="http://schemas.microsoft.com/office/powerpoint/2010/main" val="5222102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242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DE087-8CB5-4A25-A668-E30C822712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6A0DD5-6235-4C32-8068-06ECAEF859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C57D0D-AD88-4C0D-A1CC-1ABC7E6B70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65774F-2C61-4155-8A58-4E29C49414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BE795A-8E1B-4ABA-9CDD-F0E1ED24D4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B0AD30-1A5A-42C0-91BB-5FD74928B0F9}"/>
              </a:ext>
            </a:extLst>
          </p:cNvPr>
          <p:cNvSpPr>
            <a:spLocks noGrp="1"/>
          </p:cNvSpPr>
          <p:nvPr>
            <p:ph type="dt" sz="half" idx="10"/>
          </p:nvPr>
        </p:nvSpPr>
        <p:spPr/>
        <p:txBody>
          <a:bodyPr/>
          <a:lstStyle/>
          <a:p>
            <a:fld id="{4AD2A4E3-D5EF-4C57-9A9F-FAAF2AC92800}" type="datetimeFigureOut">
              <a:rPr lang="en-US" smtClean="0"/>
              <a:t>1/14/2020</a:t>
            </a:fld>
            <a:endParaRPr lang="en-US"/>
          </a:p>
        </p:txBody>
      </p:sp>
      <p:sp>
        <p:nvSpPr>
          <p:cNvPr id="8" name="Footer Placeholder 7">
            <a:extLst>
              <a:ext uri="{FF2B5EF4-FFF2-40B4-BE49-F238E27FC236}">
                <a16:creationId xmlns:a16="http://schemas.microsoft.com/office/drawing/2014/main" id="{A714FBB1-6752-4EB7-8532-F08D9DD390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77CF02-2D41-4D35-A72B-6F92B2E7E89A}"/>
              </a:ext>
            </a:extLst>
          </p:cNvPr>
          <p:cNvSpPr>
            <a:spLocks noGrp="1"/>
          </p:cNvSpPr>
          <p:nvPr>
            <p:ph type="sldNum" sz="quarter" idx="12"/>
          </p:nvPr>
        </p:nvSpPr>
        <p:spPr/>
        <p:txBody>
          <a:bodyPr/>
          <a:lstStyle/>
          <a:p>
            <a:fld id="{E83CC6E4-EA12-43CC-B237-A5436C83E94D}" type="slidenum">
              <a:rPr lang="en-US" smtClean="0"/>
              <a:t>‹#›</a:t>
            </a:fld>
            <a:endParaRPr lang="en-US"/>
          </a:p>
        </p:txBody>
      </p:sp>
    </p:spTree>
    <p:extLst>
      <p:ext uri="{BB962C8B-B14F-4D97-AF65-F5344CB8AC3E}">
        <p14:creationId xmlns:p14="http://schemas.microsoft.com/office/powerpoint/2010/main" val="7027374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34658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2414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3997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52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3361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6902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494029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E0AC-4F32-44D5-9EBF-09E2D3435B0C}"/>
              </a:ext>
            </a:extLst>
          </p:cNvPr>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D0335F9D-F14F-4E94-8BF6-7A235B9354E7}"/>
              </a:ext>
            </a:extLst>
          </p:cNvPr>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25F0F1-04B0-4C7D-BE42-5D121A8A5A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BD6A4EF-B2EA-4468-89FF-BB7F83F3D94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0D7BCDB2-DA66-461D-9F12-23059F22E9AA}"/>
              </a:ext>
            </a:extLst>
          </p:cNvPr>
          <p:cNvSpPr>
            <a:spLocks noGrp="1"/>
          </p:cNvSpPr>
          <p:nvPr>
            <p:ph type="sldNum" sz="quarter" idx="12"/>
          </p:nvPr>
        </p:nvSpPr>
        <p:spPr/>
        <p:txBody>
          <a:bodyPr/>
          <a:lstStyle/>
          <a:p>
            <a:fld id="{ED3E8F1A-484E-4129-8E58-D729B7C56170}" type="slidenum">
              <a:rPr lang="en-US" smtClean="0"/>
              <a:t>‹#›</a:t>
            </a:fld>
            <a:endParaRPr lang="en-US"/>
          </a:p>
        </p:txBody>
      </p:sp>
    </p:spTree>
    <p:extLst>
      <p:ext uri="{BB962C8B-B14F-4D97-AF65-F5344CB8AC3E}">
        <p14:creationId xmlns:p14="http://schemas.microsoft.com/office/powerpoint/2010/main" val="6577370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51C0-F90B-48DA-8374-E8C1B32AB2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A19901-4013-45FE-92A9-8A75BCA64E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35269-91BB-45CA-A409-46B99EC8C45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3C021F3-E0A7-4E04-9CC4-75D20B768A8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98F0FF58-3108-43C2-8C84-BD35E83283D1}"/>
              </a:ext>
            </a:extLst>
          </p:cNvPr>
          <p:cNvSpPr>
            <a:spLocks noGrp="1"/>
          </p:cNvSpPr>
          <p:nvPr>
            <p:ph type="sldNum" sz="quarter" idx="12"/>
          </p:nvPr>
        </p:nvSpPr>
        <p:spPr/>
        <p:txBody>
          <a:bodyPr/>
          <a:lstStyle/>
          <a:p>
            <a:fld id="{ED3E8F1A-484E-4129-8E58-D729B7C56170}" type="slidenum">
              <a:rPr lang="en-US" smtClean="0"/>
              <a:t>‹#›</a:t>
            </a:fld>
            <a:endParaRPr lang="en-US"/>
          </a:p>
        </p:txBody>
      </p:sp>
    </p:spTree>
    <p:extLst>
      <p:ext uri="{BB962C8B-B14F-4D97-AF65-F5344CB8AC3E}">
        <p14:creationId xmlns:p14="http://schemas.microsoft.com/office/powerpoint/2010/main" val="37483354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Divider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B3CB86-0090-6C40-8CF1-204008C53189}"/>
              </a:ext>
            </a:extLst>
          </p:cNvPr>
          <p:cNvPicPr>
            <a:picLocks noChangeAspect="1"/>
          </p:cNvPicPr>
          <p:nvPr userDrawn="1"/>
        </p:nvPicPr>
        <p:blipFill rotWithShape="1">
          <a:blip r:embed="rId2"/>
          <a:srcRect t="7799" b="7847"/>
          <a:stretch/>
        </p:blipFill>
        <p:spPr>
          <a:xfrm>
            <a:off x="-6130" y="0"/>
            <a:ext cx="12198130" cy="6858000"/>
          </a:xfrm>
          <a:prstGeom prst="rect">
            <a:avLst/>
          </a:prstGeom>
        </p:spPr>
      </p:pic>
      <p:sp>
        <p:nvSpPr>
          <p:cNvPr id="4" name="Title 35">
            <a:extLst>
              <a:ext uri="{FF2B5EF4-FFF2-40B4-BE49-F238E27FC236}">
                <a16:creationId xmlns:a16="http://schemas.microsoft.com/office/drawing/2014/main" id="{72E7EE4D-F34D-406F-9E33-428BB86000E9}"/>
              </a:ext>
            </a:extLst>
          </p:cNvPr>
          <p:cNvSpPr>
            <a:spLocks noGrp="1"/>
          </p:cNvSpPr>
          <p:nvPr>
            <p:ph type="title" hasCustomPrompt="1"/>
          </p:nvPr>
        </p:nvSpPr>
        <p:spPr>
          <a:xfrm>
            <a:off x="429771" y="2940068"/>
            <a:ext cx="7474643" cy="3535032"/>
          </a:xfrm>
          <a:noFill/>
        </p:spPr>
        <p:txBody>
          <a:bodyPr vert="horz" wrap="square" lIns="0" tIns="0" rIns="0" bIns="0" rtlCol="0" anchor="t" anchorCtr="0">
            <a:noAutofit/>
          </a:bodyPr>
          <a:lstStyle>
            <a:lvl1pPr>
              <a:lnSpc>
                <a:spcPct val="90000"/>
              </a:lnSpc>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10805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FC26-70DC-4F06-AFE3-403E3C16F8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9F62DA-A881-485B-A198-39F05324226A}"/>
              </a:ext>
            </a:extLst>
          </p:cNvPr>
          <p:cNvSpPr>
            <a:spLocks noGrp="1"/>
          </p:cNvSpPr>
          <p:nvPr>
            <p:ph type="dt" sz="half" idx="10"/>
          </p:nvPr>
        </p:nvSpPr>
        <p:spPr/>
        <p:txBody>
          <a:bodyPr/>
          <a:lstStyle/>
          <a:p>
            <a:fld id="{4AD2A4E3-D5EF-4C57-9A9F-FAAF2AC92800}" type="datetimeFigureOut">
              <a:rPr lang="en-US" smtClean="0"/>
              <a:t>1/14/2020</a:t>
            </a:fld>
            <a:endParaRPr lang="en-US"/>
          </a:p>
        </p:txBody>
      </p:sp>
      <p:sp>
        <p:nvSpPr>
          <p:cNvPr id="4" name="Footer Placeholder 3">
            <a:extLst>
              <a:ext uri="{FF2B5EF4-FFF2-40B4-BE49-F238E27FC236}">
                <a16:creationId xmlns:a16="http://schemas.microsoft.com/office/drawing/2014/main" id="{C9C3668B-C8D8-4B0B-8457-6C4F83DE3D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173F40-333A-4080-9FFE-3AE1369BD527}"/>
              </a:ext>
            </a:extLst>
          </p:cNvPr>
          <p:cNvSpPr>
            <a:spLocks noGrp="1"/>
          </p:cNvSpPr>
          <p:nvPr>
            <p:ph type="sldNum" sz="quarter" idx="12"/>
          </p:nvPr>
        </p:nvSpPr>
        <p:spPr/>
        <p:txBody>
          <a:bodyPr/>
          <a:lstStyle/>
          <a:p>
            <a:fld id="{E83CC6E4-EA12-43CC-B237-A5436C83E94D}" type="slidenum">
              <a:rPr lang="en-US" smtClean="0"/>
              <a:t>‹#›</a:t>
            </a:fld>
            <a:endParaRPr lang="en-US"/>
          </a:p>
        </p:txBody>
      </p:sp>
    </p:spTree>
    <p:extLst>
      <p:ext uri="{BB962C8B-B14F-4D97-AF65-F5344CB8AC3E}">
        <p14:creationId xmlns:p14="http://schemas.microsoft.com/office/powerpoint/2010/main" val="33021329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Divider Blue">
    <p:bg>
      <p:bgPr>
        <a:solidFill>
          <a:srgbClr val="0278D4"/>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ext Placeholder 3">
            <a:extLst>
              <a:ext uri="{FF2B5EF4-FFF2-40B4-BE49-F238E27FC236}">
                <a16:creationId xmlns:a16="http://schemas.microsoft.com/office/drawing/2014/main" id="{FF3DACA3-CF2B-4959-97D9-85E3E6A9A1EA}"/>
              </a:ext>
            </a:extLst>
          </p:cNvPr>
          <p:cNvSpPr>
            <a:spLocks noGrp="1"/>
          </p:cNvSpPr>
          <p:nvPr>
            <p:ph type="body" sz="quarter" idx="11" hasCustomPrompt="1"/>
          </p:nvPr>
        </p:nvSpPr>
        <p:spPr>
          <a:xfrm>
            <a:off x="429383" y="3287590"/>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chemeClr val="bg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a:t>
            </a:r>
          </a:p>
        </p:txBody>
      </p:sp>
      <p:sp>
        <p:nvSpPr>
          <p:cNvPr id="10" name="Title 2">
            <a:extLst>
              <a:ext uri="{FF2B5EF4-FFF2-40B4-BE49-F238E27FC236}">
                <a16:creationId xmlns:a16="http://schemas.microsoft.com/office/drawing/2014/main" id="{F5C55AB9-B239-4450-B645-1E792A6EA471}"/>
              </a:ext>
            </a:extLst>
          </p:cNvPr>
          <p:cNvSpPr>
            <a:spLocks noGrp="1"/>
          </p:cNvSpPr>
          <p:nvPr>
            <p:ph type="title" hasCustomPrompt="1"/>
          </p:nvPr>
        </p:nvSpPr>
        <p:spPr>
          <a:xfrm>
            <a:off x="429383" y="2546537"/>
            <a:ext cx="5553007" cy="553998"/>
          </a:xfrm>
        </p:spPr>
        <p:txBody>
          <a:bodyPr/>
          <a:lstStyle>
            <a:lvl1pPr>
              <a:defRPr>
                <a:solidFill>
                  <a:schemeClr val="bg1"/>
                </a:solidFill>
              </a:defRPr>
            </a:lvl1pPr>
          </a:lstStyle>
          <a:p>
            <a:r>
              <a:rPr lang="en-US" dirty="0"/>
              <a:t>Divider Title</a:t>
            </a:r>
          </a:p>
        </p:txBody>
      </p:sp>
      <p:pic>
        <p:nvPicPr>
          <p:cNvPr id="11" name="Picture 10">
            <a:extLst>
              <a:ext uri="{FF2B5EF4-FFF2-40B4-BE49-F238E27FC236}">
                <a16:creationId xmlns:a16="http://schemas.microsoft.com/office/drawing/2014/main" id="{E6D73012-BA5D-4155-BC9B-2B6E6CBF0D6B}"/>
              </a:ext>
            </a:extLst>
          </p:cNvPr>
          <p:cNvPicPr>
            <a:picLocks noChangeAspect="1"/>
          </p:cNvPicPr>
          <p:nvPr userDrawn="1"/>
        </p:nvPicPr>
        <p:blipFill>
          <a:blip r:embed="rId2"/>
          <a:stretch>
            <a:fillRect/>
          </a:stretch>
        </p:blipFill>
        <p:spPr>
          <a:xfrm>
            <a:off x="426424" y="438438"/>
            <a:ext cx="1364901" cy="224637"/>
          </a:xfrm>
          <a:prstGeom prst="rect">
            <a:avLst/>
          </a:prstGeom>
        </p:spPr>
      </p:pic>
    </p:spTree>
    <p:extLst>
      <p:ext uri="{BB962C8B-B14F-4D97-AF65-F5344CB8AC3E}">
        <p14:creationId xmlns:p14="http://schemas.microsoft.com/office/powerpoint/2010/main" val="1656426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ivider Grey">
    <p:bg>
      <p:bgPr>
        <a:solidFill>
          <a:srgbClr val="E6E6E6"/>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sp>
        <p:nvSpPr>
          <p:cNvPr id="9" name="Text Placeholder 3">
            <a:extLst>
              <a:ext uri="{FF2B5EF4-FFF2-40B4-BE49-F238E27FC236}">
                <a16:creationId xmlns:a16="http://schemas.microsoft.com/office/drawing/2014/main" id="{FF3DACA3-CF2B-4959-97D9-85E3E6A9A1EA}"/>
              </a:ext>
            </a:extLst>
          </p:cNvPr>
          <p:cNvSpPr>
            <a:spLocks noGrp="1"/>
          </p:cNvSpPr>
          <p:nvPr>
            <p:ph type="body" sz="quarter" idx="11" hasCustomPrompt="1"/>
          </p:nvPr>
        </p:nvSpPr>
        <p:spPr>
          <a:xfrm>
            <a:off x="429383" y="3287590"/>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a:t>
            </a:r>
          </a:p>
        </p:txBody>
      </p:sp>
      <p:sp>
        <p:nvSpPr>
          <p:cNvPr id="10" name="Title 2">
            <a:extLst>
              <a:ext uri="{FF2B5EF4-FFF2-40B4-BE49-F238E27FC236}">
                <a16:creationId xmlns:a16="http://schemas.microsoft.com/office/drawing/2014/main" id="{F5C55AB9-B239-4450-B645-1E792A6EA471}"/>
              </a:ext>
            </a:extLst>
          </p:cNvPr>
          <p:cNvSpPr>
            <a:spLocks noGrp="1"/>
          </p:cNvSpPr>
          <p:nvPr>
            <p:ph type="title" hasCustomPrompt="1"/>
          </p:nvPr>
        </p:nvSpPr>
        <p:spPr>
          <a:xfrm>
            <a:off x="429383" y="2546537"/>
            <a:ext cx="5553007" cy="553998"/>
          </a:xfrm>
        </p:spPr>
        <p:txBody>
          <a:bodyPr/>
          <a:lstStyle>
            <a:lvl1pPr>
              <a:defRPr/>
            </a:lvl1pPr>
          </a:lstStyle>
          <a:p>
            <a:r>
              <a:rPr lang="en-US" dirty="0"/>
              <a:t>Divider Title</a:t>
            </a:r>
          </a:p>
        </p:txBody>
      </p:sp>
      <p:pic>
        <p:nvPicPr>
          <p:cNvPr id="13" name="Picture 12">
            <a:extLst>
              <a:ext uri="{FF2B5EF4-FFF2-40B4-BE49-F238E27FC236}">
                <a16:creationId xmlns:a16="http://schemas.microsoft.com/office/drawing/2014/main" id="{CC81160E-C77C-4A5F-A67B-FC1B401941F8}"/>
              </a:ext>
            </a:extLst>
          </p:cNvPr>
          <p:cNvPicPr>
            <a:picLocks noChangeAspect="1"/>
          </p:cNvPicPr>
          <p:nvPr userDrawn="1"/>
        </p:nvPicPr>
        <p:blipFill>
          <a:blip r:embed="rId2"/>
          <a:stretch>
            <a:fillRect/>
          </a:stretch>
        </p:blipFill>
        <p:spPr>
          <a:xfrm>
            <a:off x="176374" y="207822"/>
            <a:ext cx="1848223" cy="679391"/>
          </a:xfrm>
          <a:prstGeom prst="rect">
            <a:avLst/>
          </a:prstGeom>
        </p:spPr>
      </p:pic>
    </p:spTree>
    <p:extLst>
      <p:ext uri="{BB962C8B-B14F-4D97-AF65-F5344CB8AC3E}">
        <p14:creationId xmlns:p14="http://schemas.microsoft.com/office/powerpoint/2010/main" val="3228880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392287"/>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831197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437049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678401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69109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9DF33F-BDEF-1F42-8B16-D3548DDA517C}"/>
              </a:ext>
            </a:extLst>
          </p:cNvPr>
          <p:cNvPicPr>
            <a:picLocks noChangeAspect="1"/>
          </p:cNvPicPr>
          <p:nvPr userDrawn="1"/>
        </p:nvPicPr>
        <p:blipFill rotWithShape="1">
          <a:blip r:embed="rId2"/>
          <a:srcRect l="1517" t="112" b="16772"/>
          <a:stretch/>
        </p:blipFill>
        <p:spPr>
          <a:xfrm>
            <a:off x="0" y="1"/>
            <a:ext cx="12192000" cy="6858000"/>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30802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8705257"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46587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8525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95906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806396-EBDE-467D-9184-BFEFE05DC805}"/>
              </a:ext>
            </a:extLst>
          </p:cNvPr>
          <p:cNvSpPr>
            <a:spLocks noGrp="1"/>
          </p:cNvSpPr>
          <p:nvPr>
            <p:ph type="dt" sz="half" idx="10"/>
          </p:nvPr>
        </p:nvSpPr>
        <p:spPr/>
        <p:txBody>
          <a:bodyPr/>
          <a:lstStyle/>
          <a:p>
            <a:fld id="{4AD2A4E3-D5EF-4C57-9A9F-FAAF2AC92800}" type="datetimeFigureOut">
              <a:rPr lang="en-US" smtClean="0"/>
              <a:t>1/14/2020</a:t>
            </a:fld>
            <a:endParaRPr lang="en-US"/>
          </a:p>
        </p:txBody>
      </p:sp>
      <p:sp>
        <p:nvSpPr>
          <p:cNvPr id="3" name="Footer Placeholder 2">
            <a:extLst>
              <a:ext uri="{FF2B5EF4-FFF2-40B4-BE49-F238E27FC236}">
                <a16:creationId xmlns:a16="http://schemas.microsoft.com/office/drawing/2014/main" id="{6D569B00-75D0-4735-BA75-0ED730403D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DF5438-A125-41BE-A65E-0FEA307DAFC0}"/>
              </a:ext>
            </a:extLst>
          </p:cNvPr>
          <p:cNvSpPr>
            <a:spLocks noGrp="1"/>
          </p:cNvSpPr>
          <p:nvPr>
            <p:ph type="sldNum" sz="quarter" idx="12"/>
          </p:nvPr>
        </p:nvSpPr>
        <p:spPr/>
        <p:txBody>
          <a:bodyPr/>
          <a:lstStyle/>
          <a:p>
            <a:fld id="{E83CC6E4-EA12-43CC-B237-A5436C83E94D}" type="slidenum">
              <a:rPr lang="en-US" smtClean="0"/>
              <a:t>‹#›</a:t>
            </a:fld>
            <a:endParaRPr lang="en-US"/>
          </a:p>
        </p:txBody>
      </p:sp>
    </p:spTree>
    <p:extLst>
      <p:ext uri="{BB962C8B-B14F-4D97-AF65-F5344CB8AC3E}">
        <p14:creationId xmlns:p14="http://schemas.microsoft.com/office/powerpoint/2010/main" val="38872543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044364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664052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68864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88176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94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5014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711749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086060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7116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2160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0226A-B5DF-486B-BAD3-84521F8E7C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6773A0-92EB-4E4A-BA47-01A1AF4ADB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7F34F6-2B38-411C-AE94-2CC9E5DE8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48B37E-292A-4A89-A8CE-AFB8352EF87B}"/>
              </a:ext>
            </a:extLst>
          </p:cNvPr>
          <p:cNvSpPr>
            <a:spLocks noGrp="1"/>
          </p:cNvSpPr>
          <p:nvPr>
            <p:ph type="dt" sz="half" idx="10"/>
          </p:nvPr>
        </p:nvSpPr>
        <p:spPr/>
        <p:txBody>
          <a:bodyPr/>
          <a:lstStyle/>
          <a:p>
            <a:fld id="{4AD2A4E3-D5EF-4C57-9A9F-FAAF2AC92800}" type="datetimeFigureOut">
              <a:rPr lang="en-US" smtClean="0"/>
              <a:t>1/14/2020</a:t>
            </a:fld>
            <a:endParaRPr lang="en-US"/>
          </a:p>
        </p:txBody>
      </p:sp>
      <p:sp>
        <p:nvSpPr>
          <p:cNvPr id="6" name="Footer Placeholder 5">
            <a:extLst>
              <a:ext uri="{FF2B5EF4-FFF2-40B4-BE49-F238E27FC236}">
                <a16:creationId xmlns:a16="http://schemas.microsoft.com/office/drawing/2014/main" id="{4EA4E874-BFC8-461B-9E0A-7F14C72A84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7CC59-8F0E-4039-A7E4-1E53DF820729}"/>
              </a:ext>
            </a:extLst>
          </p:cNvPr>
          <p:cNvSpPr>
            <a:spLocks noGrp="1"/>
          </p:cNvSpPr>
          <p:nvPr>
            <p:ph type="sldNum" sz="quarter" idx="12"/>
          </p:nvPr>
        </p:nvSpPr>
        <p:spPr/>
        <p:txBody>
          <a:bodyPr/>
          <a:lstStyle/>
          <a:p>
            <a:fld id="{E83CC6E4-EA12-43CC-B237-A5436C83E94D}" type="slidenum">
              <a:rPr lang="en-US" smtClean="0"/>
              <a:t>‹#›</a:t>
            </a:fld>
            <a:endParaRPr lang="en-US"/>
          </a:p>
        </p:txBody>
      </p:sp>
    </p:spTree>
    <p:extLst>
      <p:ext uri="{BB962C8B-B14F-4D97-AF65-F5344CB8AC3E}">
        <p14:creationId xmlns:p14="http://schemas.microsoft.com/office/powerpoint/2010/main" val="41585870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6585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02685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123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19286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022510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68448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91709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59820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5964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392287"/>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spTree>
    <p:extLst>
      <p:ext uri="{BB962C8B-B14F-4D97-AF65-F5344CB8AC3E}">
        <p14:creationId xmlns:p14="http://schemas.microsoft.com/office/powerpoint/2010/main" val="2584135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9C39-2422-4C2D-88E7-0D7E8D97D5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EDACD3-B42B-4B3C-B788-6DD365D8A3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3E3C8A-284C-406D-963F-D57D560E1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C442DA-9F1E-4F7A-B7B3-FA97D682942C}"/>
              </a:ext>
            </a:extLst>
          </p:cNvPr>
          <p:cNvSpPr>
            <a:spLocks noGrp="1"/>
          </p:cNvSpPr>
          <p:nvPr>
            <p:ph type="dt" sz="half" idx="10"/>
          </p:nvPr>
        </p:nvSpPr>
        <p:spPr/>
        <p:txBody>
          <a:bodyPr/>
          <a:lstStyle/>
          <a:p>
            <a:fld id="{4AD2A4E3-D5EF-4C57-9A9F-FAAF2AC92800}" type="datetimeFigureOut">
              <a:rPr lang="en-US" smtClean="0"/>
              <a:t>1/14/2020</a:t>
            </a:fld>
            <a:endParaRPr lang="en-US"/>
          </a:p>
        </p:txBody>
      </p:sp>
      <p:sp>
        <p:nvSpPr>
          <p:cNvPr id="6" name="Footer Placeholder 5">
            <a:extLst>
              <a:ext uri="{FF2B5EF4-FFF2-40B4-BE49-F238E27FC236}">
                <a16:creationId xmlns:a16="http://schemas.microsoft.com/office/drawing/2014/main" id="{EAFEFC97-348F-48D1-9800-8BCF56737B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E5C92-EC66-44B2-8001-10C671B8F052}"/>
              </a:ext>
            </a:extLst>
          </p:cNvPr>
          <p:cNvSpPr>
            <a:spLocks noGrp="1"/>
          </p:cNvSpPr>
          <p:nvPr>
            <p:ph type="sldNum" sz="quarter" idx="12"/>
          </p:nvPr>
        </p:nvSpPr>
        <p:spPr/>
        <p:txBody>
          <a:bodyPr/>
          <a:lstStyle/>
          <a:p>
            <a:fld id="{E83CC6E4-EA12-43CC-B237-A5436C83E94D}" type="slidenum">
              <a:rPr lang="en-US" smtClean="0"/>
              <a:t>‹#›</a:t>
            </a:fld>
            <a:endParaRPr lang="en-US"/>
          </a:p>
        </p:txBody>
      </p:sp>
    </p:spTree>
    <p:extLst>
      <p:ext uri="{BB962C8B-B14F-4D97-AF65-F5344CB8AC3E}">
        <p14:creationId xmlns:p14="http://schemas.microsoft.com/office/powerpoint/2010/main" val="26548682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250075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28825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544250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68950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710454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147526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915801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37587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622368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350518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slideLayout" Target="../slideLayouts/slideLayout257.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34" Type="http://schemas.openxmlformats.org/officeDocument/2006/relationships/image" Target="../media/image1.emf"/><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33" Type="http://schemas.openxmlformats.org/officeDocument/2006/relationships/theme" Target="../theme/theme10.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29" Type="http://schemas.openxmlformats.org/officeDocument/2006/relationships/slideLayout" Target="../slideLayouts/slideLayout260.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32" Type="http://schemas.openxmlformats.org/officeDocument/2006/relationships/slideLayout" Target="../slideLayouts/slideLayout263.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31" Type="http://schemas.openxmlformats.org/officeDocument/2006/relationships/slideLayout" Target="../slideLayouts/slideLayout262.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slideLayout" Target="../slideLayouts/slideLayout26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image" Target="../media/image1.emf"/><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theme" Target="../theme/theme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image" Target="../media/image10.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image" Target="../media/image10.emf"/><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theme" Target="../theme/theme4.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38" Type="http://schemas.openxmlformats.org/officeDocument/2006/relationships/image" Target="../media/image1.emf"/><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theme" Target="../theme/theme5.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slideLayout" Target="../slideLayouts/slideLayout125.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 Type="http://schemas.openxmlformats.org/officeDocument/2006/relationships/slideLayout" Target="../slideLayouts/slideLayout128.xml"/><Relationship Id="rId21" Type="http://schemas.openxmlformats.org/officeDocument/2006/relationships/theme" Target="../theme/theme6.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image" Target="../media/image26.emf"/><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theme" Target="../theme/theme7.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image" Target="../media/image27.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 Type="http://schemas.openxmlformats.org/officeDocument/2006/relationships/slideLayout" Target="../slideLayouts/slideLayout175.xml"/><Relationship Id="rId21" Type="http://schemas.openxmlformats.org/officeDocument/2006/relationships/slideLayout" Target="../slideLayouts/slideLayout193.xml"/><Relationship Id="rId34" Type="http://schemas.openxmlformats.org/officeDocument/2006/relationships/theme" Target="../theme/theme8.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29" Type="http://schemas.openxmlformats.org/officeDocument/2006/relationships/slideLayout" Target="../slideLayouts/slideLayout201.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31" Type="http://schemas.openxmlformats.org/officeDocument/2006/relationships/slideLayout" Target="../slideLayouts/slideLayout203.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image" Target="../media/image10.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26" Type="http://schemas.openxmlformats.org/officeDocument/2006/relationships/slideLayout" Target="../slideLayouts/slideLayout231.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image" Target="../media/image10.emf"/><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525867-173F-4D9A-8CD1-AF4DFCB5F1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239575-E2D8-4B03-81BA-BBB524439A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68BA0-FEC8-4703-B09F-05D57CFBEB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D2A4E3-D5EF-4C57-9A9F-FAAF2AC92800}" type="datetimeFigureOut">
              <a:rPr lang="en-US" smtClean="0"/>
              <a:t>1/14/2020</a:t>
            </a:fld>
            <a:endParaRPr lang="en-US"/>
          </a:p>
        </p:txBody>
      </p:sp>
      <p:sp>
        <p:nvSpPr>
          <p:cNvPr id="5" name="Footer Placeholder 4">
            <a:extLst>
              <a:ext uri="{FF2B5EF4-FFF2-40B4-BE49-F238E27FC236}">
                <a16:creationId xmlns:a16="http://schemas.microsoft.com/office/drawing/2014/main" id="{7A68F097-289B-48A7-AE6D-EC538D24DC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5D9F17-7BF1-4E9F-9563-462D097921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3CC6E4-EA12-43CC-B237-A5436C83E94D}" type="slidenum">
              <a:rPr lang="en-US" smtClean="0"/>
              <a:t>‹#›</a:t>
            </a:fld>
            <a:endParaRPr lang="en-US"/>
          </a:p>
        </p:txBody>
      </p:sp>
    </p:spTree>
    <p:extLst>
      <p:ext uri="{BB962C8B-B14F-4D97-AF65-F5344CB8AC3E}">
        <p14:creationId xmlns:p14="http://schemas.microsoft.com/office/powerpoint/2010/main" val="2727619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935280066"/>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8064965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250950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0221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5753159"/>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0F6959-CF32-4A56-B614-BEF90640C4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EBAF98EA-221A-47E6-B932-8639A7FC7C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AD517BB8-42DB-4F55-8F74-A601C31A80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D4CF2B-20AA-4CEF-8DF4-6623F1CE91C3}" type="datetimeFigureOut">
              <a:rPr lang="en-NL" smtClean="0"/>
              <a:t>01/14/2020</a:t>
            </a:fld>
            <a:endParaRPr lang="en-NL"/>
          </a:p>
        </p:txBody>
      </p:sp>
      <p:sp>
        <p:nvSpPr>
          <p:cNvPr id="5" name="Footer Placeholder 4">
            <a:extLst>
              <a:ext uri="{FF2B5EF4-FFF2-40B4-BE49-F238E27FC236}">
                <a16:creationId xmlns:a16="http://schemas.microsoft.com/office/drawing/2014/main" id="{518C4735-42D2-4B4A-814C-E82343DA4A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A889AE69-65A0-4157-B478-39C03F80F9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7A0111-DF81-46B3-B0A1-3DFE8599D5D0}" type="slidenum">
              <a:rPr lang="en-NL" smtClean="0"/>
              <a:t>‹#›</a:t>
            </a:fld>
            <a:endParaRPr lang="en-NL"/>
          </a:p>
        </p:txBody>
      </p:sp>
    </p:spTree>
    <p:extLst>
      <p:ext uri="{BB962C8B-B14F-4D97-AF65-F5344CB8AC3E}">
        <p14:creationId xmlns:p14="http://schemas.microsoft.com/office/powerpoint/2010/main" val="155171533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21" r:id="rId16"/>
    <p:sldLayoutId id="2147483823" r:id="rId17"/>
    <p:sldLayoutId id="2147483824" r:id="rId18"/>
    <p:sldLayoutId id="2147483826" r:id="rId19"/>
    <p:sldLayoutId id="2147483827"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val="0"/>
              </a:ext>
            </a:extLst>
          </a:blip>
          <a:stretch>
            <a:fillRect/>
          </a:stretch>
        </p:blipFill>
        <p:spPr>
          <a:xfrm rot="5400000">
            <a:off x="9687021"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2"/>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screen">
              <a:extLst>
                <a:ext uri="{28A0092B-C50C-407E-A947-70E740481C1C}">
                  <a14:useLocalDpi xmlns:a14="http://schemas.microsoft.com/office/drawing/2010/main" val="0"/>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3927"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2288621300"/>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565">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123">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8773918"/>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877" r:id="rId19"/>
    <p:sldLayoutId id="2147483878" r:id="rId20"/>
    <p:sldLayoutId id="2147483879" r:id="rId21"/>
    <p:sldLayoutId id="2147483880" r:id="rId22"/>
    <p:sldLayoutId id="2147483881" r:id="rId23"/>
    <p:sldLayoutId id="2147483882" r:id="rId24"/>
    <p:sldLayoutId id="2147483883" r:id="rId25"/>
    <p:sldLayoutId id="2147483884" r:id="rId26"/>
    <p:sldLayoutId id="2147483885" r:id="rId27"/>
    <p:sldLayoutId id="2147483886" r:id="rId28"/>
    <p:sldLayoutId id="2147483888" r:id="rId29"/>
    <p:sldLayoutId id="2147483889" r:id="rId30"/>
    <p:sldLayoutId id="2147483890" r:id="rId31"/>
    <p:sldLayoutId id="2147483891" r:id="rId32"/>
    <p:sldLayoutId id="2147483892"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72181788"/>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 id="2147483948" r:id="rId18"/>
    <p:sldLayoutId id="2147483949" r:id="rId19"/>
    <p:sldLayoutId id="2147483950" r:id="rId20"/>
    <p:sldLayoutId id="2147483951" r:id="rId21"/>
    <p:sldLayoutId id="2147483952" r:id="rId22"/>
    <p:sldLayoutId id="2147483953" r:id="rId23"/>
    <p:sldLayoutId id="2147483954" r:id="rId24"/>
    <p:sldLayoutId id="2147483955" r:id="rId25"/>
    <p:sldLayoutId id="2147483956"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hyperlink" Target="http://sqlsailor.com/2013/02/26/getdbinfo/" TargetMode="External"/><Relationship Id="rId2" Type="http://schemas.openxmlformats.org/officeDocument/2006/relationships/notesSlide" Target="../notesSlides/notesSlide9.xml"/><Relationship Id="rId1" Type="http://schemas.openxmlformats.org/officeDocument/2006/relationships/slideLayout" Target="../slideLayouts/slideLayout142.xml"/><Relationship Id="rId6" Type="http://schemas.openxmlformats.org/officeDocument/2006/relationships/image" Target="../media/image58.png"/><Relationship Id="rId5" Type="http://schemas.microsoft.com/office/2007/relationships/hdphoto" Target="../media/hdphoto3.wdp"/><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hyperlink" Target="http://sqlsailor.com/2013/02/26/getdbinfo/" TargetMode="External"/><Relationship Id="rId2" Type="http://schemas.openxmlformats.org/officeDocument/2006/relationships/notesSlide" Target="../notesSlides/notesSlide10.xml"/><Relationship Id="rId1" Type="http://schemas.openxmlformats.org/officeDocument/2006/relationships/slideLayout" Target="../slideLayouts/slideLayout142.xml"/><Relationship Id="rId6" Type="http://schemas.openxmlformats.org/officeDocument/2006/relationships/image" Target="../media/image58.png"/><Relationship Id="rId5" Type="http://schemas.microsoft.com/office/2007/relationships/hdphoto" Target="../media/hdphoto3.wdp"/><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hyperlink" Target="http://sqlsailor.com/2013/02/26/getdbinfo/" TargetMode="External"/><Relationship Id="rId2" Type="http://schemas.openxmlformats.org/officeDocument/2006/relationships/notesSlide" Target="../notesSlides/notesSlide11.xml"/><Relationship Id="rId1" Type="http://schemas.openxmlformats.org/officeDocument/2006/relationships/slideLayout" Target="../slideLayouts/slideLayout142.xml"/><Relationship Id="rId6" Type="http://schemas.openxmlformats.org/officeDocument/2006/relationships/image" Target="../media/image58.png"/><Relationship Id="rId5" Type="http://schemas.microsoft.com/office/2007/relationships/hdphoto" Target="../media/hdphoto3.wdp"/><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4.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153.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53.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53.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53.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53.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1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4.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15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4.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53.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4.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virtual-desktop/set-up-customize-master-image" TargetMode="External"/><Relationship Id="rId2" Type="http://schemas.openxmlformats.org/officeDocument/2006/relationships/notesSlide" Target="../notesSlides/notesSlide24.xml"/><Relationship Id="rId1" Type="http://schemas.openxmlformats.org/officeDocument/2006/relationships/slideLayout" Target="../slideLayouts/slideLayout153.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53.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153.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153.xm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7.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hyperlink" Target="mailto:admin@contoso.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3.emf"/><Relationship Id="rId11" Type="http://schemas.openxmlformats.org/officeDocument/2006/relationships/image" Target="../media/image46.png"/><Relationship Id="rId5" Type="http://schemas.openxmlformats.org/officeDocument/2006/relationships/image" Target="../media/image42.png"/><Relationship Id="rId15" Type="http://schemas.openxmlformats.org/officeDocument/2006/relationships/image" Target="../media/image49.png"/><Relationship Id="rId10" Type="http://schemas.microsoft.com/office/2007/relationships/hdphoto" Target="../media/hdphoto2.wdp"/><Relationship Id="rId4" Type="http://schemas.openxmlformats.org/officeDocument/2006/relationships/image" Target="../media/image41.png"/><Relationship Id="rId9" Type="http://schemas.openxmlformats.org/officeDocument/2006/relationships/image" Target="../media/image45.png"/><Relationship Id="rId14" Type="http://schemas.openxmlformats.org/officeDocument/2006/relationships/image" Target="../media/image48.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153.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153.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153.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153.xml"/><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153.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153.xml"/></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153.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153.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153.xml"/></Relationships>
</file>

<file path=ppt/slides/_rels/slide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3.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50.emf"/><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4.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178.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1.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185.xml"/></Relationships>
</file>

<file path=ppt/slides/_rels/slide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85.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185.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4.xml"/><Relationship Id="rId1" Type="http://schemas.openxmlformats.org/officeDocument/2006/relationships/slideLayout" Target="../slideLayouts/slideLayout185.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5.xml"/><Relationship Id="rId1" Type="http://schemas.openxmlformats.org/officeDocument/2006/relationships/slideLayout" Target="../slideLayouts/slideLayout185.xml"/></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1.pn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81.xml"/><Relationship Id="rId6" Type="http://schemas.microsoft.com/office/2007/relationships/hdphoto" Target="../media/hdphoto2.wdp"/><Relationship Id="rId11" Type="http://schemas.openxmlformats.org/officeDocument/2006/relationships/image" Target="../media/image55.svg"/><Relationship Id="rId5" Type="http://schemas.openxmlformats.org/officeDocument/2006/relationships/image" Target="../media/image45.png"/><Relationship Id="rId10" Type="http://schemas.openxmlformats.org/officeDocument/2006/relationships/image" Target="../media/image54.png"/><Relationship Id="rId4" Type="http://schemas.openxmlformats.org/officeDocument/2006/relationships/image" Target="../media/image52.svg"/><Relationship Id="rId9" Type="http://schemas.openxmlformats.org/officeDocument/2006/relationships/image" Target="../media/image5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1.xm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181.xml"/><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5.xml"/></Relationships>
</file>

<file path=ppt/slides/_rels/slide55.xml.rels><?xml version="1.0" encoding="UTF-8" standalone="yes"?>
<Relationships xmlns="http://schemas.openxmlformats.org/package/2006/relationships"><Relationship Id="rId2" Type="http://schemas.openxmlformats.org/officeDocument/2006/relationships/hyperlink" Target="https://docs.fslogix.com/display/20170529/FSLogix+Profiles+Configuration+Settings" TargetMode="External"/><Relationship Id="rId1" Type="http://schemas.openxmlformats.org/officeDocument/2006/relationships/slideLayout" Target="../slideLayouts/slideLayout26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8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2597D58-E129-4CCC-A840-312AED58AAA9}"/>
              </a:ext>
            </a:extLst>
          </p:cNvPr>
          <p:cNvSpPr txBox="1">
            <a:spLocks/>
          </p:cNvSpPr>
          <p:nvPr/>
        </p:nvSpPr>
        <p:spPr>
          <a:xfrm>
            <a:off x="297872" y="1112868"/>
            <a:ext cx="11596255" cy="703984"/>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2" normalizeH="0" baseline="0" noProof="0" dirty="0">
                <a:ln w="3175">
                  <a:noFill/>
                </a:ln>
                <a:solidFill>
                  <a:srgbClr val="FFFFFF"/>
                </a:solidFill>
                <a:effectLst/>
                <a:uLnTx/>
                <a:uFillTx/>
                <a:latin typeface="Segoe UI Light"/>
                <a:ea typeface="+mn-ea"/>
                <a:cs typeface="Segoe UI" pitchFamily="34" charset="0"/>
              </a:rPr>
              <a:t>WVD Deployment</a:t>
            </a:r>
          </a:p>
        </p:txBody>
      </p:sp>
      <p:sp>
        <p:nvSpPr>
          <p:cNvPr id="6" name="Title 5">
            <a:extLst>
              <a:ext uri="{FF2B5EF4-FFF2-40B4-BE49-F238E27FC236}">
                <a16:creationId xmlns:a16="http://schemas.microsoft.com/office/drawing/2014/main" id="{C118B0FC-24EE-40F4-B170-335252440C1A}"/>
              </a:ext>
            </a:extLst>
          </p:cNvPr>
          <p:cNvSpPr txBox="1">
            <a:spLocks/>
          </p:cNvSpPr>
          <p:nvPr/>
        </p:nvSpPr>
        <p:spPr>
          <a:xfrm>
            <a:off x="290945" y="2202250"/>
            <a:ext cx="7523324" cy="576997"/>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102" normalizeH="0" baseline="0" noProof="0" dirty="0">
                <a:ln w="3175">
                  <a:noFill/>
                </a:ln>
                <a:solidFill>
                  <a:srgbClr val="FFFFFF"/>
                </a:solidFill>
                <a:effectLst/>
                <a:uLnTx/>
                <a:uFillTx/>
                <a:latin typeface="Segoe UI Light"/>
                <a:ea typeface="+mn-ea"/>
                <a:cs typeface="Segoe UI" pitchFamily="34" charset="0"/>
              </a:rPr>
              <a:t>Version 0.1</a:t>
            </a:r>
          </a:p>
        </p:txBody>
      </p:sp>
    </p:spTree>
    <p:extLst>
      <p:ext uri="{BB962C8B-B14F-4D97-AF65-F5344CB8AC3E}">
        <p14:creationId xmlns:p14="http://schemas.microsoft.com/office/powerpoint/2010/main" val="111503096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Screenshot of the Azure AD permission consent page to allow Windows Virtual Desktop to query your Azure AD.">
            <a:extLst>
              <a:ext uri="{FF2B5EF4-FFF2-40B4-BE49-F238E27FC236}">
                <a16:creationId xmlns:a16="http://schemas.microsoft.com/office/drawing/2014/main" id="{18E0632F-617F-4695-BE0E-DA5FAD64DC66}"/>
              </a:ext>
            </a:extLst>
          </p:cNvPr>
          <p:cNvPicPr>
            <a:picLocks noGrp="1" noChangeAspect="1"/>
          </p:cNvPicPr>
          <p:nvPr>
            <p:ph type="pic" sz="quarter" idx="14"/>
          </p:nvPr>
        </p:nvPicPr>
        <p:blipFill>
          <a:blip r:embed="rId3"/>
          <a:srcRect t="1052" b="1052"/>
          <a:stretch>
            <a:fillRect/>
          </a:stretch>
        </p:blipFill>
        <p:spPr>
          <a:ln w="38100">
            <a:solidFill>
              <a:srgbClr val="FF0000"/>
            </a:solidFill>
          </a:ln>
        </p:spPr>
      </p:pic>
      <p:pic>
        <p:nvPicPr>
          <p:cNvPr id="3074" name="Picture 2" descr="PowerShell snippet showing a blurred set of cmdlets to run to create a Windows Virtual Desktop tenant.">
            <a:extLst>
              <a:ext uri="{FF2B5EF4-FFF2-40B4-BE49-F238E27FC236}">
                <a16:creationId xmlns:a16="http://schemas.microsoft.com/office/drawing/2014/main" id="{D8F7EC5D-1FC0-4481-8A94-6E12C898E85F}"/>
              </a:ext>
            </a:extLst>
          </p:cNvPr>
          <p:cNvPicPr>
            <a:picLocks noGrp="1" noChangeAspect="1" noChangeArrowheads="1"/>
          </p:cNvPicPr>
          <p:nvPr>
            <p:ph type="pic" sz="quarter" idx="15"/>
          </p:nvPr>
        </p:nvPicPr>
        <p:blipFill>
          <a:blip r:embed="rId4">
            <a:alphaModFix/>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26894" r="26894"/>
          <a:stretch>
            <a:fillRect/>
          </a:stretch>
        </p:blipFill>
        <p:spPr bwMode="auto">
          <a:xfrm>
            <a:off x="8126964" y="2135722"/>
            <a:ext cx="3630521" cy="2581012"/>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E7939FC7-FF80-4C26-A36B-595B7F39101A}"/>
              </a:ext>
            </a:extLst>
          </p:cNvPr>
          <p:cNvSpPr>
            <a:spLocks noGrp="1"/>
          </p:cNvSpPr>
          <p:nvPr>
            <p:ph type="body" sz="quarter" idx="11"/>
          </p:nvPr>
        </p:nvSpPr>
        <p:spPr>
          <a:xfrm>
            <a:off x="426425" y="4865890"/>
            <a:ext cx="3630521" cy="513148"/>
          </a:xfrm>
          <a:prstGeom prst="rect">
            <a:avLst/>
          </a:prstGeom>
        </p:spPr>
        <p:txBody>
          <a:bodyPr vert="horz" wrap="square" lIns="0" tIns="0" rIns="0" bIns="0" rtlCol="0">
            <a:normAutofit/>
          </a:bodyPr>
          <a:lstStyle/>
          <a:p>
            <a:r>
              <a:rPr lang="en-US" sz="1961"/>
              <a:t>Grant Azure AD consent</a:t>
            </a:r>
          </a:p>
        </p:txBody>
      </p:sp>
      <p:sp>
        <p:nvSpPr>
          <p:cNvPr id="2" name="Text Placeholder 1">
            <a:extLst>
              <a:ext uri="{FF2B5EF4-FFF2-40B4-BE49-F238E27FC236}">
                <a16:creationId xmlns:a16="http://schemas.microsoft.com/office/drawing/2014/main" id="{21E024F2-47F7-4B9D-84EF-035EC1AD586A}"/>
              </a:ext>
            </a:extLst>
          </p:cNvPr>
          <p:cNvSpPr>
            <a:spLocks noGrp="1"/>
          </p:cNvSpPr>
          <p:nvPr>
            <p:ph type="body" sz="quarter" idx="12"/>
          </p:nvPr>
        </p:nvSpPr>
        <p:spPr>
          <a:xfrm>
            <a:off x="4480352" y="4865890"/>
            <a:ext cx="3623050" cy="513148"/>
          </a:xfrm>
          <a:prstGeom prst="rect">
            <a:avLst/>
          </a:prstGeom>
        </p:spPr>
        <p:txBody>
          <a:bodyPr vert="horz" wrap="square" lIns="0" tIns="0" rIns="0" bIns="0" rtlCol="0">
            <a:normAutofit/>
          </a:bodyPr>
          <a:lstStyle/>
          <a:p>
            <a:r>
              <a:rPr lang="en-US" sz="1961"/>
              <a:t>Assign a </a:t>
            </a:r>
            <a:r>
              <a:rPr lang="en-US" sz="1961" err="1"/>
              <a:t>TenantCreator</a:t>
            </a:r>
            <a:endParaRPr lang="en-US" sz="1961"/>
          </a:p>
        </p:txBody>
      </p:sp>
      <p:sp>
        <p:nvSpPr>
          <p:cNvPr id="3" name="Title 2">
            <a:extLst>
              <a:ext uri="{FF2B5EF4-FFF2-40B4-BE49-F238E27FC236}">
                <a16:creationId xmlns:a16="http://schemas.microsoft.com/office/drawing/2014/main" id="{510FF5F1-3219-4472-AC83-A7E9A5E8F6AA}"/>
              </a:ext>
            </a:extLst>
          </p:cNvPr>
          <p:cNvSpPr>
            <a:spLocks noGrp="1"/>
          </p:cNvSpPr>
          <p:nvPr>
            <p:ph type="title"/>
          </p:nvPr>
        </p:nvSpPr>
        <p:spPr>
          <a:xfrm>
            <a:off x="426425" y="416472"/>
            <a:ext cx="11336039" cy="739238"/>
          </a:xfrm>
          <a:prstGeom prst="rect">
            <a:avLst/>
          </a:prstGeom>
        </p:spPr>
        <p:txBody>
          <a:bodyPr vert="horz" wrap="square" lIns="0" tIns="161356" rIns="0" bIns="0" rtlCol="0" anchor="t">
            <a:normAutofit fontScale="90000"/>
          </a:bodyPr>
          <a:lstStyle/>
          <a:p>
            <a:r>
              <a:rPr lang="en-US" b="1"/>
              <a:t>Create Windows Virtual Desktop tenant</a:t>
            </a:r>
          </a:p>
        </p:txBody>
      </p:sp>
      <p:sp>
        <p:nvSpPr>
          <p:cNvPr id="5" name="Text Placeholder 3">
            <a:extLst>
              <a:ext uri="{FF2B5EF4-FFF2-40B4-BE49-F238E27FC236}">
                <a16:creationId xmlns:a16="http://schemas.microsoft.com/office/drawing/2014/main" id="{F8661EAD-8F69-4082-8813-D582D11E2914}"/>
              </a:ext>
            </a:extLst>
          </p:cNvPr>
          <p:cNvSpPr txBox="1">
            <a:spLocks/>
          </p:cNvSpPr>
          <p:nvPr/>
        </p:nvSpPr>
        <p:spPr>
          <a:xfrm>
            <a:off x="8126964" y="4927710"/>
            <a:ext cx="3630521" cy="1307480"/>
          </a:xfrm>
          <a:prstGeom prst="rect">
            <a:avLst/>
          </a:prstGeom>
        </p:spPr>
        <p:txBody>
          <a:bodyPr vert="horz" wrap="square" lIns="0" tIns="0" rIns="0" bIns="0" rtlCol="0">
            <a:norm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784"/>
              </a:spcAft>
              <a:buClrTx/>
              <a:buSzPct val="90000"/>
              <a:buFont typeface="Wingdings" panose="05000000000000000000" pitchFamily="2" charset="2"/>
              <a:buNone/>
              <a:tabLst/>
              <a:defRPr/>
            </a:pPr>
            <a:endParaRPr kumimoji="0" lang="en-US" sz="1176" b="0" i="0" u="none" strike="noStrike" kern="1200" cap="none" spc="0" normalizeH="0" baseline="0" noProof="0">
              <a:ln>
                <a:noFill/>
              </a:ln>
              <a:solidFill>
                <a:srgbClr val="0078D4"/>
              </a:solidFill>
              <a:effectLst/>
              <a:uLnTx/>
              <a:uFillTx/>
              <a:latin typeface="Segoe UI"/>
              <a:ea typeface="+mn-ea"/>
              <a:cs typeface="+mn-cs"/>
            </a:endParaRPr>
          </a:p>
        </p:txBody>
      </p:sp>
      <p:sp>
        <p:nvSpPr>
          <p:cNvPr id="8" name="TextBox 7">
            <a:extLst>
              <a:ext uri="{FF2B5EF4-FFF2-40B4-BE49-F238E27FC236}">
                <a16:creationId xmlns:a16="http://schemas.microsoft.com/office/drawing/2014/main" id="{AF1CE736-AE59-4473-863F-F3F5E45830E1}"/>
              </a:ext>
            </a:extLst>
          </p:cNvPr>
          <p:cNvSpPr txBox="1"/>
          <p:nvPr/>
        </p:nvSpPr>
        <p:spPr>
          <a:xfrm>
            <a:off x="426425" y="5860513"/>
            <a:ext cx="11221037" cy="814545"/>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100000"/>
              </a:lnSpc>
              <a:spcBef>
                <a:spcPts val="0"/>
              </a:spcBef>
              <a:spcAft>
                <a:spcPts val="784"/>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a:ea typeface="+mn-ea"/>
                <a:cs typeface="+mn-cs"/>
              </a:rPr>
              <a:t>Documentation</a:t>
            </a:r>
            <a:r>
              <a:rPr kumimoji="0" lang="en-US" sz="1372" b="0" i="0" u="none" strike="noStrike" kern="1200" cap="none" spc="0" normalizeH="0" baseline="0" noProof="0">
                <a:ln>
                  <a:noFill/>
                </a:ln>
                <a:solidFill>
                  <a:srgbClr val="0078D4"/>
                </a:solidFill>
                <a:effectLst/>
                <a:uLnTx/>
                <a:uFillTx/>
                <a:latin typeface="Segoe UI"/>
                <a:ea typeface="+mn-ea"/>
                <a:cs typeface="+mn-cs"/>
              </a:rPr>
              <a:t>: aka.ms/</a:t>
            </a:r>
            <a:r>
              <a:rPr kumimoji="0" lang="en-US" sz="1372" b="0" i="0" u="none" strike="noStrike" kern="1200" cap="none" spc="0" normalizeH="0" baseline="0" noProof="0" err="1">
                <a:ln>
                  <a:noFill/>
                </a:ln>
                <a:solidFill>
                  <a:srgbClr val="0078D4"/>
                </a:solidFill>
                <a:effectLst/>
                <a:uLnTx/>
                <a:uFillTx/>
                <a:latin typeface="Segoe UI"/>
                <a:ea typeface="+mn-ea"/>
                <a:cs typeface="+mn-cs"/>
              </a:rPr>
              <a:t>wvdpreview</a:t>
            </a:r>
            <a:endParaRPr kumimoji="0" lang="en-US" sz="1372"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14" rtl="0" eaLnBrk="1" fontAlgn="auto" latinLnBrk="0" hangingPunct="1">
              <a:lnSpc>
                <a:spcPct val="100000"/>
              </a:lnSpc>
              <a:spcBef>
                <a:spcPts val="0"/>
              </a:spcBef>
              <a:spcAft>
                <a:spcPts val="784"/>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a:ea typeface="+mn-ea"/>
                <a:cs typeface="+mn-cs"/>
              </a:rPr>
              <a:t>Getting Started Guide</a:t>
            </a:r>
            <a:r>
              <a:rPr kumimoji="0" lang="en-US" sz="1372" b="0" i="0" u="none" strike="noStrike" kern="1200" cap="none" spc="0" normalizeH="0" baseline="0" noProof="0">
                <a:ln>
                  <a:noFill/>
                </a:ln>
                <a:solidFill>
                  <a:srgbClr val="0078D4"/>
                </a:solidFill>
                <a:effectLst/>
                <a:uLnTx/>
                <a:uFillTx/>
                <a:latin typeface="Segoe UI"/>
                <a:ea typeface="+mn-ea"/>
                <a:cs typeface="+mn-cs"/>
              </a:rPr>
              <a:t>: aka.ms/</a:t>
            </a:r>
            <a:r>
              <a:rPr kumimoji="0" lang="en-US" sz="1372" b="0" i="0" u="none" strike="noStrike" kern="1200" cap="none" spc="0" normalizeH="0" baseline="0" noProof="0" err="1">
                <a:ln>
                  <a:noFill/>
                </a:ln>
                <a:solidFill>
                  <a:srgbClr val="0078D4"/>
                </a:solidFill>
                <a:effectLst/>
                <a:uLnTx/>
                <a:uFillTx/>
                <a:latin typeface="Segoe UI"/>
                <a:ea typeface="+mn-ea"/>
                <a:cs typeface="+mn-cs"/>
              </a:rPr>
              <a:t>startwvd</a:t>
            </a:r>
            <a:r>
              <a:rPr kumimoji="0" lang="en-US" sz="1372" b="0" i="0" u="none" strike="noStrike" kern="1200" cap="none" spc="0" normalizeH="0" baseline="0" noProof="0">
                <a:ln>
                  <a:noFill/>
                </a:ln>
                <a:solidFill>
                  <a:srgbClr val="0078D4"/>
                </a:solidFill>
                <a:effectLst/>
                <a:uLnTx/>
                <a:uFillTx/>
                <a:latin typeface="Segoe UI"/>
                <a:ea typeface="+mn-ea"/>
                <a:cs typeface="+mn-cs"/>
              </a:rPr>
              <a:t> </a:t>
            </a:r>
          </a:p>
        </p:txBody>
      </p:sp>
      <p:sp>
        <p:nvSpPr>
          <p:cNvPr id="13" name="Text Placeholder 1">
            <a:extLst>
              <a:ext uri="{FF2B5EF4-FFF2-40B4-BE49-F238E27FC236}">
                <a16:creationId xmlns:a16="http://schemas.microsoft.com/office/drawing/2014/main" id="{CB43B39D-6B41-47AA-B7A5-8856F517D08C}"/>
              </a:ext>
            </a:extLst>
          </p:cNvPr>
          <p:cNvSpPr txBox="1">
            <a:spLocks/>
          </p:cNvSpPr>
          <p:nvPr/>
        </p:nvSpPr>
        <p:spPr>
          <a:xfrm>
            <a:off x="8113133" y="4865890"/>
            <a:ext cx="3623050" cy="513148"/>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0078D4"/>
                </a:solidFill>
                <a:effectLst/>
                <a:uLnTx/>
                <a:uFillTx/>
                <a:latin typeface="Calibri Light" panose="020F0302020204030204"/>
                <a:ea typeface="+mn-ea"/>
                <a:cs typeface="+mn-cs"/>
              </a:rPr>
              <a:t>Create your tenant</a:t>
            </a:r>
          </a:p>
        </p:txBody>
      </p:sp>
      <p:pic>
        <p:nvPicPr>
          <p:cNvPr id="9" name="Picture 8" descr="PowerShell icon, sitting on top of the blurred image of PowerShell cmdlets.">
            <a:extLst>
              <a:ext uri="{FF2B5EF4-FFF2-40B4-BE49-F238E27FC236}">
                <a16:creationId xmlns:a16="http://schemas.microsoft.com/office/drawing/2014/main" id="{4E2EEAF1-8924-496B-A5E7-167340AD002B}"/>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523994" y="1973243"/>
            <a:ext cx="2801328" cy="2801328"/>
          </a:xfrm>
          <a:prstGeom prst="rect">
            <a:avLst/>
          </a:prstGeom>
        </p:spPr>
      </p:pic>
      <p:pic>
        <p:nvPicPr>
          <p:cNvPr id="14" name="Picture 13" descr="Screenshot of the Azure portal with the TenantCreator app role assigned to a user.">
            <a:extLst>
              <a:ext uri="{FF2B5EF4-FFF2-40B4-BE49-F238E27FC236}">
                <a16:creationId xmlns:a16="http://schemas.microsoft.com/office/drawing/2014/main" id="{6E5639A7-6F47-42E8-AF1A-6B403B12A57D}"/>
              </a:ext>
            </a:extLst>
          </p:cNvPr>
          <p:cNvPicPr>
            <a:picLocks noChangeAspect="1"/>
          </p:cNvPicPr>
          <p:nvPr/>
        </p:nvPicPr>
        <p:blipFill>
          <a:blip r:embed="rId8"/>
          <a:stretch>
            <a:fillRect/>
          </a:stretch>
        </p:blipFill>
        <p:spPr>
          <a:xfrm>
            <a:off x="4483464" y="2130172"/>
            <a:ext cx="3225074" cy="2588995"/>
          </a:xfrm>
          <a:prstGeom prst="rect">
            <a:avLst/>
          </a:prstGeom>
          <a:ln w="38100">
            <a:solidFill>
              <a:schemeClr val="bg1"/>
            </a:solidFill>
          </a:ln>
        </p:spPr>
      </p:pic>
    </p:spTree>
    <p:extLst>
      <p:ext uri="{BB962C8B-B14F-4D97-AF65-F5344CB8AC3E}">
        <p14:creationId xmlns:p14="http://schemas.microsoft.com/office/powerpoint/2010/main" val="11137441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Screenshot of the Azure AD permission consent page to allow Windows Virtual Desktop to query your Azure AD.">
            <a:extLst>
              <a:ext uri="{FF2B5EF4-FFF2-40B4-BE49-F238E27FC236}">
                <a16:creationId xmlns:a16="http://schemas.microsoft.com/office/drawing/2014/main" id="{18E0632F-617F-4695-BE0E-DA5FAD64DC66}"/>
              </a:ext>
            </a:extLst>
          </p:cNvPr>
          <p:cNvPicPr>
            <a:picLocks noGrp="1" noChangeAspect="1"/>
          </p:cNvPicPr>
          <p:nvPr>
            <p:ph type="pic" sz="quarter" idx="14"/>
          </p:nvPr>
        </p:nvPicPr>
        <p:blipFill>
          <a:blip r:embed="rId3"/>
          <a:srcRect t="1052" b="1052"/>
          <a:stretch>
            <a:fillRect/>
          </a:stretch>
        </p:blipFill>
        <p:spPr/>
      </p:pic>
      <p:pic>
        <p:nvPicPr>
          <p:cNvPr id="3074" name="Picture 2" descr="PowerShell snippet showing a blurred set of cmdlets to run to create a Windows Virtual Desktop tenant.">
            <a:extLst>
              <a:ext uri="{FF2B5EF4-FFF2-40B4-BE49-F238E27FC236}">
                <a16:creationId xmlns:a16="http://schemas.microsoft.com/office/drawing/2014/main" id="{D8F7EC5D-1FC0-4481-8A94-6E12C898E85F}"/>
              </a:ext>
            </a:extLst>
          </p:cNvPr>
          <p:cNvPicPr>
            <a:picLocks noGrp="1" noChangeAspect="1" noChangeArrowheads="1"/>
          </p:cNvPicPr>
          <p:nvPr>
            <p:ph type="pic" sz="quarter" idx="15"/>
          </p:nvPr>
        </p:nvPicPr>
        <p:blipFill>
          <a:blip r:embed="rId4">
            <a:alphaModFix/>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26894" r="26894"/>
          <a:stretch>
            <a:fillRect/>
          </a:stretch>
        </p:blipFill>
        <p:spPr bwMode="auto">
          <a:xfrm>
            <a:off x="8126964" y="2135722"/>
            <a:ext cx="3630521" cy="2581012"/>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E7939FC7-FF80-4C26-A36B-595B7F39101A}"/>
              </a:ext>
            </a:extLst>
          </p:cNvPr>
          <p:cNvSpPr>
            <a:spLocks noGrp="1"/>
          </p:cNvSpPr>
          <p:nvPr>
            <p:ph type="body" sz="quarter" idx="11"/>
          </p:nvPr>
        </p:nvSpPr>
        <p:spPr>
          <a:xfrm>
            <a:off x="426425" y="4865890"/>
            <a:ext cx="3630521" cy="513148"/>
          </a:xfrm>
          <a:prstGeom prst="rect">
            <a:avLst/>
          </a:prstGeom>
        </p:spPr>
        <p:txBody>
          <a:bodyPr vert="horz" wrap="square" lIns="0" tIns="0" rIns="0" bIns="0" rtlCol="0">
            <a:normAutofit/>
          </a:bodyPr>
          <a:lstStyle/>
          <a:p>
            <a:r>
              <a:rPr lang="en-US" sz="1961" b="0"/>
              <a:t>Grant Azure AD consent</a:t>
            </a:r>
          </a:p>
        </p:txBody>
      </p:sp>
      <p:sp>
        <p:nvSpPr>
          <p:cNvPr id="2" name="Text Placeholder 1">
            <a:extLst>
              <a:ext uri="{FF2B5EF4-FFF2-40B4-BE49-F238E27FC236}">
                <a16:creationId xmlns:a16="http://schemas.microsoft.com/office/drawing/2014/main" id="{21E024F2-47F7-4B9D-84EF-035EC1AD586A}"/>
              </a:ext>
            </a:extLst>
          </p:cNvPr>
          <p:cNvSpPr>
            <a:spLocks noGrp="1"/>
          </p:cNvSpPr>
          <p:nvPr>
            <p:ph type="body" sz="quarter" idx="12"/>
          </p:nvPr>
        </p:nvSpPr>
        <p:spPr>
          <a:xfrm>
            <a:off x="4480352" y="4865890"/>
            <a:ext cx="3623050" cy="513148"/>
          </a:xfrm>
          <a:prstGeom prst="rect">
            <a:avLst/>
          </a:prstGeom>
        </p:spPr>
        <p:txBody>
          <a:bodyPr vert="horz" wrap="square" lIns="0" tIns="0" rIns="0" bIns="0" rtlCol="0">
            <a:normAutofit/>
          </a:bodyPr>
          <a:lstStyle/>
          <a:p>
            <a:r>
              <a:rPr lang="en-US" sz="1961" b="1"/>
              <a:t>Assign a </a:t>
            </a:r>
            <a:r>
              <a:rPr lang="en-US" sz="1961" b="1" err="1"/>
              <a:t>TenantCreator</a:t>
            </a:r>
            <a:endParaRPr lang="en-US" sz="1961" b="1"/>
          </a:p>
        </p:txBody>
      </p:sp>
      <p:sp>
        <p:nvSpPr>
          <p:cNvPr id="3" name="Title 2">
            <a:extLst>
              <a:ext uri="{FF2B5EF4-FFF2-40B4-BE49-F238E27FC236}">
                <a16:creationId xmlns:a16="http://schemas.microsoft.com/office/drawing/2014/main" id="{510FF5F1-3219-4472-AC83-A7E9A5E8F6AA}"/>
              </a:ext>
            </a:extLst>
          </p:cNvPr>
          <p:cNvSpPr>
            <a:spLocks noGrp="1"/>
          </p:cNvSpPr>
          <p:nvPr>
            <p:ph type="title"/>
          </p:nvPr>
        </p:nvSpPr>
        <p:spPr>
          <a:xfrm>
            <a:off x="426425" y="416472"/>
            <a:ext cx="11336039" cy="739238"/>
          </a:xfrm>
          <a:prstGeom prst="rect">
            <a:avLst/>
          </a:prstGeom>
        </p:spPr>
        <p:txBody>
          <a:bodyPr vert="horz" wrap="square" lIns="0" tIns="161356" rIns="0" bIns="0" rtlCol="0" anchor="t">
            <a:normAutofit fontScale="90000"/>
          </a:bodyPr>
          <a:lstStyle/>
          <a:p>
            <a:r>
              <a:rPr lang="en-US" b="1"/>
              <a:t>Create Windows Virtual Desktop tenant</a:t>
            </a:r>
          </a:p>
        </p:txBody>
      </p:sp>
      <p:sp>
        <p:nvSpPr>
          <p:cNvPr id="5" name="Text Placeholder 3">
            <a:extLst>
              <a:ext uri="{FF2B5EF4-FFF2-40B4-BE49-F238E27FC236}">
                <a16:creationId xmlns:a16="http://schemas.microsoft.com/office/drawing/2014/main" id="{F8661EAD-8F69-4082-8813-D582D11E2914}"/>
              </a:ext>
            </a:extLst>
          </p:cNvPr>
          <p:cNvSpPr txBox="1">
            <a:spLocks/>
          </p:cNvSpPr>
          <p:nvPr/>
        </p:nvSpPr>
        <p:spPr>
          <a:xfrm>
            <a:off x="8126964" y="4927710"/>
            <a:ext cx="3630521" cy="1307480"/>
          </a:xfrm>
          <a:prstGeom prst="rect">
            <a:avLst/>
          </a:prstGeom>
        </p:spPr>
        <p:txBody>
          <a:bodyPr vert="horz" wrap="square" lIns="0" tIns="0" rIns="0" bIns="0" rtlCol="0">
            <a:norm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784"/>
              </a:spcAft>
              <a:buClrTx/>
              <a:buSzPct val="90000"/>
              <a:buFont typeface="Wingdings" panose="05000000000000000000" pitchFamily="2" charset="2"/>
              <a:buNone/>
              <a:tabLst/>
              <a:defRPr/>
            </a:pPr>
            <a:endParaRPr kumimoji="0" lang="en-US" sz="1176" b="0" i="0" u="none" strike="noStrike" kern="1200" cap="none" spc="0" normalizeH="0" baseline="0" noProof="0">
              <a:ln>
                <a:noFill/>
              </a:ln>
              <a:solidFill>
                <a:srgbClr val="0078D4"/>
              </a:solidFill>
              <a:effectLst/>
              <a:uLnTx/>
              <a:uFillTx/>
              <a:latin typeface="Segoe UI"/>
              <a:ea typeface="+mn-ea"/>
              <a:cs typeface="+mn-cs"/>
            </a:endParaRPr>
          </a:p>
        </p:txBody>
      </p:sp>
      <p:sp>
        <p:nvSpPr>
          <p:cNvPr id="8" name="TextBox 7">
            <a:extLst>
              <a:ext uri="{FF2B5EF4-FFF2-40B4-BE49-F238E27FC236}">
                <a16:creationId xmlns:a16="http://schemas.microsoft.com/office/drawing/2014/main" id="{AF1CE736-AE59-4473-863F-F3F5E45830E1}"/>
              </a:ext>
            </a:extLst>
          </p:cNvPr>
          <p:cNvSpPr txBox="1"/>
          <p:nvPr/>
        </p:nvSpPr>
        <p:spPr>
          <a:xfrm>
            <a:off x="426425" y="5860513"/>
            <a:ext cx="11221037" cy="814545"/>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100000"/>
              </a:lnSpc>
              <a:spcBef>
                <a:spcPts val="0"/>
              </a:spcBef>
              <a:spcAft>
                <a:spcPts val="784"/>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a:ea typeface="+mn-ea"/>
                <a:cs typeface="+mn-cs"/>
              </a:rPr>
              <a:t>Documentation</a:t>
            </a:r>
            <a:r>
              <a:rPr kumimoji="0" lang="en-US" sz="1372" b="0" i="0" u="none" strike="noStrike" kern="1200" cap="none" spc="0" normalizeH="0" baseline="0" noProof="0">
                <a:ln>
                  <a:noFill/>
                </a:ln>
                <a:solidFill>
                  <a:srgbClr val="0078D4"/>
                </a:solidFill>
                <a:effectLst/>
                <a:uLnTx/>
                <a:uFillTx/>
                <a:latin typeface="Segoe UI"/>
                <a:ea typeface="+mn-ea"/>
                <a:cs typeface="+mn-cs"/>
              </a:rPr>
              <a:t>: aka.ms/</a:t>
            </a:r>
            <a:r>
              <a:rPr kumimoji="0" lang="en-US" sz="1372" b="0" i="0" u="none" strike="noStrike" kern="1200" cap="none" spc="0" normalizeH="0" baseline="0" noProof="0" err="1">
                <a:ln>
                  <a:noFill/>
                </a:ln>
                <a:solidFill>
                  <a:srgbClr val="0078D4"/>
                </a:solidFill>
                <a:effectLst/>
                <a:uLnTx/>
                <a:uFillTx/>
                <a:latin typeface="Segoe UI"/>
                <a:ea typeface="+mn-ea"/>
                <a:cs typeface="+mn-cs"/>
              </a:rPr>
              <a:t>wvdpreview</a:t>
            </a:r>
            <a:endParaRPr kumimoji="0" lang="en-US" sz="1372"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14" rtl="0" eaLnBrk="1" fontAlgn="auto" latinLnBrk="0" hangingPunct="1">
              <a:lnSpc>
                <a:spcPct val="100000"/>
              </a:lnSpc>
              <a:spcBef>
                <a:spcPts val="0"/>
              </a:spcBef>
              <a:spcAft>
                <a:spcPts val="784"/>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a:ea typeface="+mn-ea"/>
                <a:cs typeface="+mn-cs"/>
              </a:rPr>
              <a:t>Getting Started Guide</a:t>
            </a:r>
            <a:r>
              <a:rPr kumimoji="0" lang="en-US" sz="1372" b="0" i="0" u="none" strike="noStrike" kern="1200" cap="none" spc="0" normalizeH="0" baseline="0" noProof="0">
                <a:ln>
                  <a:noFill/>
                </a:ln>
                <a:solidFill>
                  <a:srgbClr val="0078D4"/>
                </a:solidFill>
                <a:effectLst/>
                <a:uLnTx/>
                <a:uFillTx/>
                <a:latin typeface="Segoe UI"/>
                <a:ea typeface="+mn-ea"/>
                <a:cs typeface="+mn-cs"/>
              </a:rPr>
              <a:t>: aka.ms/</a:t>
            </a:r>
            <a:r>
              <a:rPr kumimoji="0" lang="en-US" sz="1372" b="0" i="0" u="none" strike="noStrike" kern="1200" cap="none" spc="0" normalizeH="0" baseline="0" noProof="0" err="1">
                <a:ln>
                  <a:noFill/>
                </a:ln>
                <a:solidFill>
                  <a:srgbClr val="0078D4"/>
                </a:solidFill>
                <a:effectLst/>
                <a:uLnTx/>
                <a:uFillTx/>
                <a:latin typeface="Segoe UI"/>
                <a:ea typeface="+mn-ea"/>
                <a:cs typeface="+mn-cs"/>
              </a:rPr>
              <a:t>startwvd</a:t>
            </a:r>
            <a:r>
              <a:rPr kumimoji="0" lang="en-US" sz="1372" b="0" i="0" u="none" strike="noStrike" kern="1200" cap="none" spc="0" normalizeH="0" baseline="0" noProof="0">
                <a:ln>
                  <a:noFill/>
                </a:ln>
                <a:solidFill>
                  <a:srgbClr val="0078D4"/>
                </a:solidFill>
                <a:effectLst/>
                <a:uLnTx/>
                <a:uFillTx/>
                <a:latin typeface="Segoe UI"/>
                <a:ea typeface="+mn-ea"/>
                <a:cs typeface="+mn-cs"/>
              </a:rPr>
              <a:t> </a:t>
            </a:r>
          </a:p>
        </p:txBody>
      </p:sp>
      <p:sp>
        <p:nvSpPr>
          <p:cNvPr id="13" name="Text Placeholder 1">
            <a:extLst>
              <a:ext uri="{FF2B5EF4-FFF2-40B4-BE49-F238E27FC236}">
                <a16:creationId xmlns:a16="http://schemas.microsoft.com/office/drawing/2014/main" id="{CB43B39D-6B41-47AA-B7A5-8856F517D08C}"/>
              </a:ext>
            </a:extLst>
          </p:cNvPr>
          <p:cNvSpPr txBox="1">
            <a:spLocks/>
          </p:cNvSpPr>
          <p:nvPr/>
        </p:nvSpPr>
        <p:spPr>
          <a:xfrm>
            <a:off x="8113133" y="4865890"/>
            <a:ext cx="3623050" cy="513148"/>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0078D4"/>
                </a:solidFill>
                <a:effectLst/>
                <a:uLnTx/>
                <a:uFillTx/>
                <a:latin typeface="Calibri Light" panose="020F0302020204030204"/>
                <a:ea typeface="+mn-ea"/>
                <a:cs typeface="+mn-cs"/>
              </a:rPr>
              <a:t>Create your tenant</a:t>
            </a:r>
          </a:p>
        </p:txBody>
      </p:sp>
      <p:pic>
        <p:nvPicPr>
          <p:cNvPr id="9" name="Picture 8" descr="PowerShell icon, sitting on top of the blurred image of PowerShell cmdlets.">
            <a:extLst>
              <a:ext uri="{FF2B5EF4-FFF2-40B4-BE49-F238E27FC236}">
                <a16:creationId xmlns:a16="http://schemas.microsoft.com/office/drawing/2014/main" id="{4E2EEAF1-8924-496B-A5E7-167340AD002B}"/>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523994" y="1973243"/>
            <a:ext cx="2801328" cy="2801328"/>
          </a:xfrm>
          <a:prstGeom prst="rect">
            <a:avLst/>
          </a:prstGeom>
        </p:spPr>
      </p:pic>
      <p:pic>
        <p:nvPicPr>
          <p:cNvPr id="14" name="Picture 13" descr="Screenshot of the Azure portal with the TenantCreator app role assigned to a user.">
            <a:extLst>
              <a:ext uri="{FF2B5EF4-FFF2-40B4-BE49-F238E27FC236}">
                <a16:creationId xmlns:a16="http://schemas.microsoft.com/office/drawing/2014/main" id="{6E5639A7-6F47-42E8-AF1A-6B403B12A57D}"/>
              </a:ext>
            </a:extLst>
          </p:cNvPr>
          <p:cNvPicPr>
            <a:picLocks noChangeAspect="1"/>
          </p:cNvPicPr>
          <p:nvPr/>
        </p:nvPicPr>
        <p:blipFill>
          <a:blip r:embed="rId8"/>
          <a:stretch>
            <a:fillRect/>
          </a:stretch>
        </p:blipFill>
        <p:spPr>
          <a:xfrm>
            <a:off x="4483464" y="2130172"/>
            <a:ext cx="3225074" cy="2588995"/>
          </a:xfrm>
          <a:prstGeom prst="rect">
            <a:avLst/>
          </a:prstGeom>
          <a:ln w="38100">
            <a:solidFill>
              <a:srgbClr val="FF0000"/>
            </a:solidFill>
          </a:ln>
        </p:spPr>
      </p:pic>
    </p:spTree>
    <p:extLst>
      <p:ext uri="{BB962C8B-B14F-4D97-AF65-F5344CB8AC3E}">
        <p14:creationId xmlns:p14="http://schemas.microsoft.com/office/powerpoint/2010/main" val="908157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Screenshot of the Azure AD permission consent page to allow Windows Virtual Desktop to query your Azure AD.">
            <a:extLst>
              <a:ext uri="{FF2B5EF4-FFF2-40B4-BE49-F238E27FC236}">
                <a16:creationId xmlns:a16="http://schemas.microsoft.com/office/drawing/2014/main" id="{18E0632F-617F-4695-BE0E-DA5FAD64DC66}"/>
              </a:ext>
            </a:extLst>
          </p:cNvPr>
          <p:cNvPicPr>
            <a:picLocks noGrp="1" noChangeAspect="1"/>
          </p:cNvPicPr>
          <p:nvPr>
            <p:ph type="pic" sz="quarter" idx="14"/>
          </p:nvPr>
        </p:nvPicPr>
        <p:blipFill>
          <a:blip r:embed="rId3"/>
          <a:srcRect t="1052" b="1052"/>
          <a:stretch>
            <a:fillRect/>
          </a:stretch>
        </p:blipFill>
        <p:spPr/>
      </p:pic>
      <p:pic>
        <p:nvPicPr>
          <p:cNvPr id="3074" name="Picture 2" descr="PowerShell snippet showing a blurred set of cmdlets to run to create a Windows Virtual Desktop tenant.">
            <a:extLst>
              <a:ext uri="{FF2B5EF4-FFF2-40B4-BE49-F238E27FC236}">
                <a16:creationId xmlns:a16="http://schemas.microsoft.com/office/drawing/2014/main" id="{D8F7EC5D-1FC0-4481-8A94-6E12C898E85F}"/>
              </a:ext>
            </a:extLst>
          </p:cNvPr>
          <p:cNvPicPr>
            <a:picLocks noGrp="1" noChangeAspect="1" noChangeArrowheads="1"/>
          </p:cNvPicPr>
          <p:nvPr>
            <p:ph type="pic" sz="quarter" idx="15"/>
          </p:nvPr>
        </p:nvPicPr>
        <p:blipFill>
          <a:blip r:embed="rId4">
            <a:alphaModFix/>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26894" r="26894"/>
          <a:stretch>
            <a:fillRect/>
          </a:stretch>
        </p:blipFill>
        <p:spPr bwMode="auto">
          <a:xfrm>
            <a:off x="8126964" y="2135722"/>
            <a:ext cx="3630521" cy="2581012"/>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E7939FC7-FF80-4C26-A36B-595B7F39101A}"/>
              </a:ext>
            </a:extLst>
          </p:cNvPr>
          <p:cNvSpPr>
            <a:spLocks noGrp="1"/>
          </p:cNvSpPr>
          <p:nvPr>
            <p:ph type="body" sz="quarter" idx="11"/>
          </p:nvPr>
        </p:nvSpPr>
        <p:spPr>
          <a:xfrm>
            <a:off x="426425" y="4865890"/>
            <a:ext cx="3630521" cy="513148"/>
          </a:xfrm>
          <a:prstGeom prst="rect">
            <a:avLst/>
          </a:prstGeom>
        </p:spPr>
        <p:txBody>
          <a:bodyPr vert="horz" wrap="square" lIns="0" tIns="0" rIns="0" bIns="0" rtlCol="0">
            <a:normAutofit/>
          </a:bodyPr>
          <a:lstStyle/>
          <a:p>
            <a:r>
              <a:rPr lang="en-US" sz="1961" b="0"/>
              <a:t>Grant Azure AD consent</a:t>
            </a:r>
          </a:p>
        </p:txBody>
      </p:sp>
      <p:sp>
        <p:nvSpPr>
          <p:cNvPr id="2" name="Text Placeholder 1">
            <a:extLst>
              <a:ext uri="{FF2B5EF4-FFF2-40B4-BE49-F238E27FC236}">
                <a16:creationId xmlns:a16="http://schemas.microsoft.com/office/drawing/2014/main" id="{21E024F2-47F7-4B9D-84EF-035EC1AD586A}"/>
              </a:ext>
            </a:extLst>
          </p:cNvPr>
          <p:cNvSpPr>
            <a:spLocks noGrp="1"/>
          </p:cNvSpPr>
          <p:nvPr>
            <p:ph type="body" sz="quarter" idx="12"/>
          </p:nvPr>
        </p:nvSpPr>
        <p:spPr>
          <a:xfrm>
            <a:off x="4480352" y="4865890"/>
            <a:ext cx="3623050" cy="513148"/>
          </a:xfrm>
          <a:prstGeom prst="rect">
            <a:avLst/>
          </a:prstGeom>
        </p:spPr>
        <p:txBody>
          <a:bodyPr vert="horz" wrap="square" lIns="0" tIns="0" rIns="0" bIns="0" rtlCol="0">
            <a:normAutofit/>
          </a:bodyPr>
          <a:lstStyle/>
          <a:p>
            <a:r>
              <a:rPr lang="en-US" sz="1961"/>
              <a:t>Assign a </a:t>
            </a:r>
            <a:r>
              <a:rPr lang="en-US" sz="1961" err="1"/>
              <a:t>TenantCreator</a:t>
            </a:r>
            <a:endParaRPr lang="en-US" sz="1961"/>
          </a:p>
        </p:txBody>
      </p:sp>
      <p:sp>
        <p:nvSpPr>
          <p:cNvPr id="3" name="Title 2">
            <a:extLst>
              <a:ext uri="{FF2B5EF4-FFF2-40B4-BE49-F238E27FC236}">
                <a16:creationId xmlns:a16="http://schemas.microsoft.com/office/drawing/2014/main" id="{510FF5F1-3219-4472-AC83-A7E9A5E8F6AA}"/>
              </a:ext>
            </a:extLst>
          </p:cNvPr>
          <p:cNvSpPr>
            <a:spLocks noGrp="1"/>
          </p:cNvSpPr>
          <p:nvPr>
            <p:ph type="title"/>
          </p:nvPr>
        </p:nvSpPr>
        <p:spPr>
          <a:xfrm>
            <a:off x="426425" y="416472"/>
            <a:ext cx="11336039" cy="739238"/>
          </a:xfrm>
          <a:prstGeom prst="rect">
            <a:avLst/>
          </a:prstGeom>
        </p:spPr>
        <p:txBody>
          <a:bodyPr vert="horz" wrap="square" lIns="0" tIns="161356" rIns="0" bIns="0" rtlCol="0" anchor="t">
            <a:normAutofit fontScale="90000"/>
          </a:bodyPr>
          <a:lstStyle/>
          <a:p>
            <a:r>
              <a:rPr lang="en-US" b="1"/>
              <a:t>Create Windows Virtual Desktop tenant</a:t>
            </a:r>
          </a:p>
        </p:txBody>
      </p:sp>
      <p:sp>
        <p:nvSpPr>
          <p:cNvPr id="5" name="Text Placeholder 3">
            <a:extLst>
              <a:ext uri="{FF2B5EF4-FFF2-40B4-BE49-F238E27FC236}">
                <a16:creationId xmlns:a16="http://schemas.microsoft.com/office/drawing/2014/main" id="{F8661EAD-8F69-4082-8813-D582D11E2914}"/>
              </a:ext>
            </a:extLst>
          </p:cNvPr>
          <p:cNvSpPr txBox="1">
            <a:spLocks/>
          </p:cNvSpPr>
          <p:nvPr/>
        </p:nvSpPr>
        <p:spPr>
          <a:xfrm>
            <a:off x="8126964" y="4927710"/>
            <a:ext cx="3630521" cy="1307480"/>
          </a:xfrm>
          <a:prstGeom prst="rect">
            <a:avLst/>
          </a:prstGeom>
        </p:spPr>
        <p:txBody>
          <a:bodyPr vert="horz" wrap="square" lIns="0" tIns="0" rIns="0" bIns="0" rtlCol="0">
            <a:norm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784"/>
              </a:spcAft>
              <a:buClrTx/>
              <a:buSzPct val="90000"/>
              <a:buFont typeface="Wingdings" panose="05000000000000000000" pitchFamily="2" charset="2"/>
              <a:buNone/>
              <a:tabLst/>
              <a:defRPr/>
            </a:pPr>
            <a:endParaRPr kumimoji="0" lang="en-US" sz="1176" b="0" i="0" u="none" strike="noStrike" kern="1200" cap="none" spc="0" normalizeH="0" baseline="0" noProof="0">
              <a:ln>
                <a:noFill/>
              </a:ln>
              <a:solidFill>
                <a:srgbClr val="0078D4"/>
              </a:solidFill>
              <a:effectLst/>
              <a:uLnTx/>
              <a:uFillTx/>
              <a:latin typeface="Segoe UI"/>
              <a:ea typeface="+mn-ea"/>
              <a:cs typeface="+mn-cs"/>
            </a:endParaRPr>
          </a:p>
        </p:txBody>
      </p:sp>
      <p:sp>
        <p:nvSpPr>
          <p:cNvPr id="8" name="TextBox 7">
            <a:extLst>
              <a:ext uri="{FF2B5EF4-FFF2-40B4-BE49-F238E27FC236}">
                <a16:creationId xmlns:a16="http://schemas.microsoft.com/office/drawing/2014/main" id="{AF1CE736-AE59-4473-863F-F3F5E45830E1}"/>
              </a:ext>
            </a:extLst>
          </p:cNvPr>
          <p:cNvSpPr txBox="1"/>
          <p:nvPr/>
        </p:nvSpPr>
        <p:spPr>
          <a:xfrm>
            <a:off x="426425" y="5860513"/>
            <a:ext cx="11221037" cy="814545"/>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100000"/>
              </a:lnSpc>
              <a:spcBef>
                <a:spcPts val="0"/>
              </a:spcBef>
              <a:spcAft>
                <a:spcPts val="784"/>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a:ea typeface="+mn-ea"/>
                <a:cs typeface="+mn-cs"/>
              </a:rPr>
              <a:t>Documentation</a:t>
            </a:r>
            <a:r>
              <a:rPr kumimoji="0" lang="en-US" sz="1372" b="0" i="0" u="none" strike="noStrike" kern="1200" cap="none" spc="0" normalizeH="0" baseline="0" noProof="0">
                <a:ln>
                  <a:noFill/>
                </a:ln>
                <a:solidFill>
                  <a:srgbClr val="0078D4"/>
                </a:solidFill>
                <a:effectLst/>
                <a:uLnTx/>
                <a:uFillTx/>
                <a:latin typeface="Segoe UI"/>
                <a:ea typeface="+mn-ea"/>
                <a:cs typeface="+mn-cs"/>
              </a:rPr>
              <a:t>: aka.ms/</a:t>
            </a:r>
            <a:r>
              <a:rPr kumimoji="0" lang="en-US" sz="1372" b="0" i="0" u="none" strike="noStrike" kern="1200" cap="none" spc="0" normalizeH="0" baseline="0" noProof="0" err="1">
                <a:ln>
                  <a:noFill/>
                </a:ln>
                <a:solidFill>
                  <a:srgbClr val="0078D4"/>
                </a:solidFill>
                <a:effectLst/>
                <a:uLnTx/>
                <a:uFillTx/>
                <a:latin typeface="Segoe UI"/>
                <a:ea typeface="+mn-ea"/>
                <a:cs typeface="+mn-cs"/>
              </a:rPr>
              <a:t>wvdpreview</a:t>
            </a:r>
            <a:endParaRPr kumimoji="0" lang="en-US" sz="1372"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14" rtl="0" eaLnBrk="1" fontAlgn="auto" latinLnBrk="0" hangingPunct="1">
              <a:lnSpc>
                <a:spcPct val="100000"/>
              </a:lnSpc>
              <a:spcBef>
                <a:spcPts val="0"/>
              </a:spcBef>
              <a:spcAft>
                <a:spcPts val="784"/>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a:ea typeface="+mn-ea"/>
                <a:cs typeface="+mn-cs"/>
              </a:rPr>
              <a:t>Getting Started Guide</a:t>
            </a:r>
            <a:r>
              <a:rPr kumimoji="0" lang="en-US" sz="1372" b="0" i="0" u="none" strike="noStrike" kern="1200" cap="none" spc="0" normalizeH="0" baseline="0" noProof="0">
                <a:ln>
                  <a:noFill/>
                </a:ln>
                <a:solidFill>
                  <a:srgbClr val="0078D4"/>
                </a:solidFill>
                <a:effectLst/>
                <a:uLnTx/>
                <a:uFillTx/>
                <a:latin typeface="Segoe UI"/>
                <a:ea typeface="+mn-ea"/>
                <a:cs typeface="+mn-cs"/>
              </a:rPr>
              <a:t>: aka.ms/</a:t>
            </a:r>
            <a:r>
              <a:rPr kumimoji="0" lang="en-US" sz="1372" b="0" i="0" u="none" strike="noStrike" kern="1200" cap="none" spc="0" normalizeH="0" baseline="0" noProof="0" err="1">
                <a:ln>
                  <a:noFill/>
                </a:ln>
                <a:solidFill>
                  <a:srgbClr val="0078D4"/>
                </a:solidFill>
                <a:effectLst/>
                <a:uLnTx/>
                <a:uFillTx/>
                <a:latin typeface="Segoe UI"/>
                <a:ea typeface="+mn-ea"/>
                <a:cs typeface="+mn-cs"/>
              </a:rPr>
              <a:t>startwvd</a:t>
            </a:r>
            <a:r>
              <a:rPr kumimoji="0" lang="en-US" sz="1372" b="0" i="0" u="none" strike="noStrike" kern="1200" cap="none" spc="0" normalizeH="0" baseline="0" noProof="0">
                <a:ln>
                  <a:noFill/>
                </a:ln>
                <a:solidFill>
                  <a:srgbClr val="0078D4"/>
                </a:solidFill>
                <a:effectLst/>
                <a:uLnTx/>
                <a:uFillTx/>
                <a:latin typeface="Segoe UI"/>
                <a:ea typeface="+mn-ea"/>
                <a:cs typeface="+mn-cs"/>
              </a:rPr>
              <a:t> </a:t>
            </a:r>
          </a:p>
        </p:txBody>
      </p:sp>
      <p:sp>
        <p:nvSpPr>
          <p:cNvPr id="13" name="Text Placeholder 1">
            <a:extLst>
              <a:ext uri="{FF2B5EF4-FFF2-40B4-BE49-F238E27FC236}">
                <a16:creationId xmlns:a16="http://schemas.microsoft.com/office/drawing/2014/main" id="{CB43B39D-6B41-47AA-B7A5-8856F517D08C}"/>
              </a:ext>
            </a:extLst>
          </p:cNvPr>
          <p:cNvSpPr txBox="1">
            <a:spLocks/>
          </p:cNvSpPr>
          <p:nvPr/>
        </p:nvSpPr>
        <p:spPr>
          <a:xfrm>
            <a:off x="8113133" y="4865890"/>
            <a:ext cx="3623050" cy="513148"/>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0078D4"/>
                </a:solidFill>
                <a:effectLst/>
                <a:uLnTx/>
                <a:uFillTx/>
                <a:latin typeface="Segoe UI Semibold"/>
                <a:ea typeface="+mn-ea"/>
                <a:cs typeface="+mn-cs"/>
              </a:rPr>
              <a:t>Create your tenant</a:t>
            </a:r>
          </a:p>
        </p:txBody>
      </p:sp>
      <p:pic>
        <p:nvPicPr>
          <p:cNvPr id="9" name="Picture 8" descr="PowerShell icon, sitting on top of the blurred image of PowerShell cmdlets.">
            <a:extLst>
              <a:ext uri="{FF2B5EF4-FFF2-40B4-BE49-F238E27FC236}">
                <a16:creationId xmlns:a16="http://schemas.microsoft.com/office/drawing/2014/main" id="{4E2EEAF1-8924-496B-A5E7-167340AD002B}"/>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523994" y="1973243"/>
            <a:ext cx="2801328" cy="2801328"/>
          </a:xfrm>
          <a:prstGeom prst="rect">
            <a:avLst/>
          </a:prstGeom>
        </p:spPr>
      </p:pic>
      <p:pic>
        <p:nvPicPr>
          <p:cNvPr id="14" name="Picture 13" descr="Screenshot of the Azure portal with the TenantCreator app role assigned to a user.">
            <a:extLst>
              <a:ext uri="{FF2B5EF4-FFF2-40B4-BE49-F238E27FC236}">
                <a16:creationId xmlns:a16="http://schemas.microsoft.com/office/drawing/2014/main" id="{6E5639A7-6F47-42E8-AF1A-6B403B12A57D}"/>
              </a:ext>
            </a:extLst>
          </p:cNvPr>
          <p:cNvPicPr>
            <a:picLocks noChangeAspect="1"/>
          </p:cNvPicPr>
          <p:nvPr/>
        </p:nvPicPr>
        <p:blipFill>
          <a:blip r:embed="rId8"/>
          <a:stretch>
            <a:fillRect/>
          </a:stretch>
        </p:blipFill>
        <p:spPr>
          <a:xfrm>
            <a:off x="4483464" y="2130172"/>
            <a:ext cx="3225074" cy="2588995"/>
          </a:xfrm>
          <a:prstGeom prst="rect">
            <a:avLst/>
          </a:prstGeom>
          <a:ln w="38100">
            <a:noFill/>
          </a:ln>
        </p:spPr>
      </p:pic>
    </p:spTree>
    <p:extLst>
      <p:ext uri="{BB962C8B-B14F-4D97-AF65-F5344CB8AC3E}">
        <p14:creationId xmlns:p14="http://schemas.microsoft.com/office/powerpoint/2010/main" val="28062948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88263" y="2425540"/>
            <a:ext cx="4167887" cy="1841659"/>
          </a:xfrm>
          <a:prstGeom prst="rect">
            <a:avLst/>
          </a:prstGeom>
        </p:spPr>
        <p:txBody>
          <a:bodyPr wrap="square" anchor="b">
            <a:normAutofit fontScale="90000"/>
          </a:bodyPr>
          <a:lstStyle/>
          <a:p>
            <a:r>
              <a:rPr lang="en-US" dirty="0"/>
              <a:t>Provisioning Host Pool</a:t>
            </a:r>
            <a:br>
              <a:rPr lang="en-US" dirty="0"/>
            </a:br>
            <a:br>
              <a:rPr lang="en-US" dirty="0"/>
            </a:br>
            <a:r>
              <a:rPr lang="en-US" dirty="0"/>
              <a:t>1) </a:t>
            </a:r>
            <a:r>
              <a:rPr lang="en-US" u="sng" dirty="0"/>
              <a:t>via </a:t>
            </a:r>
            <a:r>
              <a:rPr lang="en-US" b="1" u="sng" dirty="0"/>
              <a:t>Marketplace</a:t>
            </a:r>
            <a:br>
              <a:rPr lang="en-US" b="1" dirty="0"/>
            </a:br>
            <a:br>
              <a:rPr lang="en-US" b="1" dirty="0"/>
            </a:br>
            <a:r>
              <a:rPr lang="en-US" b="1" dirty="0"/>
              <a:t>2) Manual </a:t>
            </a:r>
          </a:p>
        </p:txBody>
      </p:sp>
    </p:spTree>
    <p:extLst>
      <p:ext uri="{BB962C8B-B14F-4D97-AF65-F5344CB8AC3E}">
        <p14:creationId xmlns:p14="http://schemas.microsoft.com/office/powerpoint/2010/main" val="307791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448996-D213-40B3-8C98-B602A2D51B65}"/>
              </a:ext>
            </a:extLst>
          </p:cNvPr>
          <p:cNvPicPr>
            <a:picLocks noChangeAspect="1"/>
          </p:cNvPicPr>
          <p:nvPr/>
        </p:nvPicPr>
        <p:blipFill>
          <a:blip r:embed="rId3"/>
          <a:stretch>
            <a:fillRect/>
          </a:stretch>
        </p:blipFill>
        <p:spPr>
          <a:xfrm>
            <a:off x="586319" y="487"/>
            <a:ext cx="11019363" cy="6857027"/>
          </a:xfrm>
          <a:prstGeom prst="rect">
            <a:avLst/>
          </a:prstGeom>
        </p:spPr>
      </p:pic>
    </p:spTree>
    <p:extLst>
      <p:ext uri="{BB962C8B-B14F-4D97-AF65-F5344CB8AC3E}">
        <p14:creationId xmlns:p14="http://schemas.microsoft.com/office/powerpoint/2010/main" val="40796982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4BC958-9F4A-4FBE-959D-947EF3E394FC}"/>
              </a:ext>
            </a:extLst>
          </p:cNvPr>
          <p:cNvPicPr>
            <a:picLocks noChangeAspect="1"/>
          </p:cNvPicPr>
          <p:nvPr/>
        </p:nvPicPr>
        <p:blipFill>
          <a:blip r:embed="rId3"/>
          <a:stretch>
            <a:fillRect/>
          </a:stretch>
        </p:blipFill>
        <p:spPr>
          <a:xfrm>
            <a:off x="586319" y="487"/>
            <a:ext cx="11019363" cy="6857027"/>
          </a:xfrm>
          <a:prstGeom prst="rect">
            <a:avLst/>
          </a:prstGeom>
        </p:spPr>
      </p:pic>
    </p:spTree>
    <p:extLst>
      <p:ext uri="{BB962C8B-B14F-4D97-AF65-F5344CB8AC3E}">
        <p14:creationId xmlns:p14="http://schemas.microsoft.com/office/powerpoint/2010/main" val="20145834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B773C3-8BBA-4F15-B526-CB1A6B25560E}"/>
              </a:ext>
            </a:extLst>
          </p:cNvPr>
          <p:cNvPicPr>
            <a:picLocks noChangeAspect="1"/>
          </p:cNvPicPr>
          <p:nvPr/>
        </p:nvPicPr>
        <p:blipFill>
          <a:blip r:embed="rId3"/>
          <a:stretch>
            <a:fillRect/>
          </a:stretch>
        </p:blipFill>
        <p:spPr>
          <a:xfrm>
            <a:off x="586319" y="487"/>
            <a:ext cx="11019363" cy="6857027"/>
          </a:xfrm>
          <a:prstGeom prst="rect">
            <a:avLst/>
          </a:prstGeom>
        </p:spPr>
      </p:pic>
    </p:spTree>
    <p:extLst>
      <p:ext uri="{BB962C8B-B14F-4D97-AF65-F5344CB8AC3E}">
        <p14:creationId xmlns:p14="http://schemas.microsoft.com/office/powerpoint/2010/main" val="6758932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EF627C-E116-40B6-9EA2-3FE632B37998}"/>
              </a:ext>
            </a:extLst>
          </p:cNvPr>
          <p:cNvPicPr>
            <a:picLocks noChangeAspect="1"/>
          </p:cNvPicPr>
          <p:nvPr/>
        </p:nvPicPr>
        <p:blipFill>
          <a:blip r:embed="rId3"/>
          <a:stretch>
            <a:fillRect/>
          </a:stretch>
        </p:blipFill>
        <p:spPr>
          <a:xfrm>
            <a:off x="586319" y="487"/>
            <a:ext cx="11019363" cy="6857027"/>
          </a:xfrm>
          <a:prstGeom prst="rect">
            <a:avLst/>
          </a:prstGeom>
        </p:spPr>
      </p:pic>
    </p:spTree>
    <p:extLst>
      <p:ext uri="{BB962C8B-B14F-4D97-AF65-F5344CB8AC3E}">
        <p14:creationId xmlns:p14="http://schemas.microsoft.com/office/powerpoint/2010/main" val="33851078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871EF1-2230-446C-BF33-74F37C28B48F}"/>
              </a:ext>
            </a:extLst>
          </p:cNvPr>
          <p:cNvPicPr>
            <a:picLocks noChangeAspect="1"/>
          </p:cNvPicPr>
          <p:nvPr/>
        </p:nvPicPr>
        <p:blipFill>
          <a:blip r:embed="rId3"/>
          <a:stretch>
            <a:fillRect/>
          </a:stretch>
        </p:blipFill>
        <p:spPr>
          <a:xfrm>
            <a:off x="583913" y="487"/>
            <a:ext cx="11024175" cy="6857027"/>
          </a:xfrm>
          <a:prstGeom prst="rect">
            <a:avLst/>
          </a:prstGeom>
        </p:spPr>
      </p:pic>
    </p:spTree>
    <p:extLst>
      <p:ext uri="{BB962C8B-B14F-4D97-AF65-F5344CB8AC3E}">
        <p14:creationId xmlns:p14="http://schemas.microsoft.com/office/powerpoint/2010/main" val="41643051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27332F-DA98-42D1-ACD9-EB387AFBF27C}"/>
              </a:ext>
            </a:extLst>
          </p:cNvPr>
          <p:cNvPicPr>
            <a:picLocks noChangeAspect="1"/>
          </p:cNvPicPr>
          <p:nvPr/>
        </p:nvPicPr>
        <p:blipFill>
          <a:blip r:embed="rId3"/>
          <a:stretch>
            <a:fillRect/>
          </a:stretch>
        </p:blipFill>
        <p:spPr>
          <a:xfrm>
            <a:off x="583913" y="487"/>
            <a:ext cx="11024175" cy="6857027"/>
          </a:xfrm>
          <a:prstGeom prst="rect">
            <a:avLst/>
          </a:prstGeom>
        </p:spPr>
      </p:pic>
    </p:spTree>
    <p:extLst>
      <p:ext uri="{BB962C8B-B14F-4D97-AF65-F5344CB8AC3E}">
        <p14:creationId xmlns:p14="http://schemas.microsoft.com/office/powerpoint/2010/main" val="16039595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88263" y="2953861"/>
            <a:ext cx="4167887" cy="1107996"/>
          </a:xfrm>
          <a:prstGeom prst="rect">
            <a:avLst/>
          </a:prstGeom>
        </p:spPr>
        <p:txBody>
          <a:bodyPr wrap="square" anchor="b">
            <a:normAutofit fontScale="90000"/>
          </a:bodyPr>
          <a:lstStyle/>
          <a:p>
            <a:r>
              <a:rPr lang="en-US" dirty="0"/>
              <a:t>Sample Reference Architecture </a:t>
            </a:r>
            <a:br>
              <a:rPr lang="en-US" dirty="0"/>
            </a:br>
            <a:br>
              <a:rPr lang="en-US" dirty="0"/>
            </a:br>
            <a:r>
              <a:rPr lang="en-US" dirty="0"/>
              <a:t>Prerequisites</a:t>
            </a:r>
          </a:p>
        </p:txBody>
      </p:sp>
    </p:spTree>
    <p:extLst>
      <p:ext uri="{BB962C8B-B14F-4D97-AF65-F5344CB8AC3E}">
        <p14:creationId xmlns:p14="http://schemas.microsoft.com/office/powerpoint/2010/main" val="105868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06D7BA-8269-4B4F-BAEF-B7E06227D82A}"/>
              </a:ext>
            </a:extLst>
          </p:cNvPr>
          <p:cNvPicPr>
            <a:picLocks noChangeAspect="1"/>
          </p:cNvPicPr>
          <p:nvPr/>
        </p:nvPicPr>
        <p:blipFill>
          <a:blip r:embed="rId3"/>
          <a:stretch>
            <a:fillRect/>
          </a:stretch>
        </p:blipFill>
        <p:spPr>
          <a:xfrm>
            <a:off x="583913" y="487"/>
            <a:ext cx="11024175" cy="6857027"/>
          </a:xfrm>
          <a:prstGeom prst="rect">
            <a:avLst/>
          </a:prstGeom>
        </p:spPr>
      </p:pic>
    </p:spTree>
    <p:extLst>
      <p:ext uri="{BB962C8B-B14F-4D97-AF65-F5344CB8AC3E}">
        <p14:creationId xmlns:p14="http://schemas.microsoft.com/office/powerpoint/2010/main" val="19377438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88263" y="2425540"/>
            <a:ext cx="4167887" cy="1841659"/>
          </a:xfrm>
          <a:prstGeom prst="rect">
            <a:avLst/>
          </a:prstGeom>
        </p:spPr>
        <p:txBody>
          <a:bodyPr wrap="square" anchor="b">
            <a:normAutofit/>
          </a:bodyPr>
          <a:lstStyle/>
          <a:p>
            <a:r>
              <a:rPr lang="en-US" dirty="0"/>
              <a:t>WVD PowerShell</a:t>
            </a:r>
            <a:endParaRPr lang="en-US" b="1" dirty="0"/>
          </a:p>
        </p:txBody>
      </p:sp>
    </p:spTree>
    <p:extLst>
      <p:ext uri="{BB962C8B-B14F-4D97-AF65-F5344CB8AC3E}">
        <p14:creationId xmlns:p14="http://schemas.microsoft.com/office/powerpoint/2010/main" val="113895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1B26-C8B3-4923-A2BF-5BEA0CC22AA0}"/>
              </a:ext>
            </a:extLst>
          </p:cNvPr>
          <p:cNvSpPr>
            <a:spLocks noGrp="1"/>
          </p:cNvSpPr>
          <p:nvPr>
            <p:ph type="title"/>
          </p:nvPr>
        </p:nvSpPr>
        <p:spPr/>
        <p:txBody>
          <a:bodyPr/>
          <a:lstStyle/>
          <a:p>
            <a:r>
              <a:rPr lang="en-US"/>
              <a:t>WVD PowerShell</a:t>
            </a:r>
          </a:p>
        </p:txBody>
      </p:sp>
      <p:graphicFrame>
        <p:nvGraphicFramePr>
          <p:cNvPr id="9" name="Table 8">
            <a:extLst>
              <a:ext uri="{FF2B5EF4-FFF2-40B4-BE49-F238E27FC236}">
                <a16:creationId xmlns:a16="http://schemas.microsoft.com/office/drawing/2014/main" id="{159CD754-6E5E-4898-A3DF-847009BABAC2}"/>
              </a:ext>
            </a:extLst>
          </p:cNvPr>
          <p:cNvGraphicFramePr>
            <a:graphicFrameLocks noGrp="1"/>
          </p:cNvGraphicFramePr>
          <p:nvPr/>
        </p:nvGraphicFramePr>
        <p:xfrm>
          <a:off x="588262" y="1083502"/>
          <a:ext cx="11021123" cy="5385854"/>
        </p:xfrm>
        <a:graphic>
          <a:graphicData uri="http://schemas.openxmlformats.org/drawingml/2006/table">
            <a:tbl>
              <a:tblPr firstRow="1" bandRow="1">
                <a:tableStyleId>{5C22544A-7EE6-4342-B048-85BDC9FD1C3A}</a:tableStyleId>
              </a:tblPr>
              <a:tblGrid>
                <a:gridCol w="4227285">
                  <a:extLst>
                    <a:ext uri="{9D8B030D-6E8A-4147-A177-3AD203B41FA5}">
                      <a16:colId xmlns:a16="http://schemas.microsoft.com/office/drawing/2014/main" val="2534028319"/>
                    </a:ext>
                  </a:extLst>
                </a:gridCol>
                <a:gridCol w="6793838">
                  <a:extLst>
                    <a:ext uri="{9D8B030D-6E8A-4147-A177-3AD203B41FA5}">
                      <a16:colId xmlns:a16="http://schemas.microsoft.com/office/drawing/2014/main" val="1982031744"/>
                    </a:ext>
                  </a:extLst>
                </a:gridCol>
              </a:tblGrid>
              <a:tr h="640080">
                <a:tc>
                  <a:txBody>
                    <a:bodyPr/>
                    <a:lstStyle/>
                    <a:p>
                      <a:pPr>
                        <a:buNone/>
                      </a:pPr>
                      <a:r>
                        <a:rPr lang="en-US" sz="2000" b="1" kern="1200" cap="none" spc="-50" baseline="0">
                          <a:ln w="3175">
                            <a:noFill/>
                          </a:ln>
                          <a:solidFill>
                            <a:schemeClr val="accent1"/>
                          </a:solidFill>
                          <a:effectLst/>
                          <a:latin typeface="+mj-lt"/>
                          <a:ea typeface="+mn-ea"/>
                          <a:cs typeface="Segoe UI"/>
                        </a:rPr>
                        <a:t>PowerShell cmdlet</a:t>
                      </a:r>
                      <a:endParaRPr lang="en-US" sz="2000" b="1" kern="1200" cap="none" spc="-50" baseline="0">
                        <a:ln w="3175">
                          <a:noFill/>
                        </a:ln>
                        <a:solidFill>
                          <a:schemeClr val="accent1"/>
                        </a:solidFill>
                        <a:effectLst/>
                        <a:latin typeface="+mj-lt"/>
                        <a:ea typeface="+mn-ea"/>
                        <a:cs typeface="Segoe UI" pitchFamily="34" charset="0"/>
                      </a:endParaRPr>
                    </a:p>
                  </a:txBody>
                  <a:tcPr marL="91427" marR="91427" marT="45713" marB="45713" anchor="ctr">
                    <a:lnL w="12700" cmpd="sng">
                      <a:noFill/>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2000" b="1" kern="1200" cap="none" spc="-50" baseline="0">
                          <a:ln w="3175">
                            <a:noFill/>
                          </a:ln>
                          <a:solidFill>
                            <a:schemeClr val="accent1"/>
                          </a:solidFill>
                          <a:effectLst/>
                          <a:latin typeface="+mj-lt"/>
                          <a:ea typeface="+mn-ea"/>
                          <a:cs typeface="Segoe UI"/>
                        </a:rPr>
                        <a:t>Description</a:t>
                      </a:r>
                      <a:endParaRPr lang="en-US" sz="2000" b="1" kern="1200" cap="none" spc="-50" baseline="0">
                        <a:ln w="3175">
                          <a:noFill/>
                        </a:ln>
                        <a:solidFill>
                          <a:schemeClr val="accent1"/>
                        </a:solidFill>
                        <a:effectLst/>
                        <a:latin typeface="+mj-lt"/>
                        <a:ea typeface="+mn-ea"/>
                        <a:cs typeface="Segoe UI" pitchFamily="34" charset="0"/>
                      </a:endParaRPr>
                    </a:p>
                  </a:txBody>
                  <a:tcPr marL="91427" marR="91427" marT="45713" marB="45713" anchor="ctr">
                    <a:lnL w="12700" cap="flat" cmpd="sng" algn="ctr">
                      <a:noFill/>
                      <a:prstDash val="solid"/>
                      <a:round/>
                      <a:headEnd type="none" w="med" len="med"/>
                      <a:tailEnd type="none" w="med" len="med"/>
                    </a:lnL>
                    <a:lnR w="12700" cmpd="sng">
                      <a:noFill/>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75382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a:gradFill>
                            <a:gsLst>
                              <a:gs pos="1250">
                                <a:schemeClr val="tx1"/>
                              </a:gs>
                              <a:gs pos="100000">
                                <a:schemeClr val="tx1"/>
                              </a:gs>
                            </a:gsLst>
                            <a:lin ang="5400000" scaled="0"/>
                          </a:gradFill>
                          <a:latin typeface="+mn-lt"/>
                          <a:ea typeface="+mn-ea"/>
                          <a:cs typeface="Segoe UI Semilight" panose="020B0402040204020203" pitchFamily="34" charset="0"/>
                        </a:rPr>
                        <a:t>Add-</a:t>
                      </a:r>
                      <a:r>
                        <a:rPr lang="en-US" altLang="en-US" sz="1600" kern="1200" spc="0" baseline="0" err="1">
                          <a:gradFill>
                            <a:gsLst>
                              <a:gs pos="1250">
                                <a:schemeClr val="tx1"/>
                              </a:gs>
                              <a:gs pos="100000">
                                <a:schemeClr val="tx1"/>
                              </a:gs>
                            </a:gsLst>
                            <a:lin ang="5400000" scaled="0"/>
                          </a:gradFill>
                          <a:latin typeface="+mn-lt"/>
                          <a:ea typeface="+mn-ea"/>
                          <a:cs typeface="Segoe UI Semilight" panose="020B0402040204020203" pitchFamily="34" charset="0"/>
                        </a:rPr>
                        <a:t>RdsAccount</a:t>
                      </a:r>
                      <a:endParaRPr lang="en-US" altLang="en-US" sz="1600" kern="1200" spc="0" baseline="0">
                        <a:gradFill>
                          <a:gsLst>
                            <a:gs pos="1250">
                              <a:schemeClr val="tx1"/>
                            </a:gs>
                            <a:gs pos="100000">
                              <a:schemeClr val="tx1"/>
                            </a:gs>
                          </a:gsLst>
                          <a:lin ang="5400000" scaled="0"/>
                        </a:gradFill>
                        <a:latin typeface="+mn-lt"/>
                        <a:ea typeface="+mn-ea"/>
                        <a:cs typeface="Segoe UI Semilight" panose="020B0402040204020203" pitchFamily="34" charset="0"/>
                      </a:endParaRPr>
                    </a:p>
                  </a:txBody>
                  <a:tcPr marL="91427" marR="91427" marT="45713" marB="45713">
                    <a:lnL w="12700" cmpd="sng">
                      <a:noFill/>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a:gradFill>
                            <a:gsLst>
                              <a:gs pos="1250">
                                <a:schemeClr val="tx1"/>
                              </a:gs>
                              <a:gs pos="100000">
                                <a:schemeClr val="tx1"/>
                              </a:gs>
                            </a:gsLst>
                            <a:lin ang="5400000" scaled="0"/>
                          </a:gradFill>
                          <a:latin typeface="+mn-lt"/>
                          <a:ea typeface="+mn-ea"/>
                          <a:cs typeface="Segoe UI Semilight" panose="020B0402040204020203" pitchFamily="34" charset="0"/>
                        </a:rPr>
                        <a:t>User or service principle signs in to WVD service</a:t>
                      </a:r>
                    </a:p>
                  </a:txBody>
                  <a:tcPr marL="91427" marR="91427" marT="45713" marB="45713">
                    <a:lnL w="12700"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96495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a:latin typeface="+mn-lt"/>
                          <a:ea typeface="+mn-ea"/>
                          <a:cs typeface="Segoe UI Semilight"/>
                        </a:rPr>
                        <a:t>Set, Get-</a:t>
                      </a:r>
                      <a:r>
                        <a:rPr lang="en-US" altLang="en-US" sz="1600" kern="1200" spc="0" baseline="0" err="1">
                          <a:latin typeface="+mn-lt"/>
                          <a:ea typeface="+mn-ea"/>
                          <a:cs typeface="Segoe UI Semilight"/>
                        </a:rPr>
                        <a:t>RdsContext</a:t>
                      </a:r>
                      <a:endParaRPr lang="en-US" altLang="en-US" sz="1600" kern="1200" spc="0" baseline="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a:gradFill>
                            <a:gsLst>
                              <a:gs pos="1250">
                                <a:schemeClr val="tx1"/>
                              </a:gs>
                              <a:gs pos="100000">
                                <a:schemeClr val="tx1"/>
                              </a:gs>
                            </a:gsLst>
                            <a:lin ang="5400000" scaled="0"/>
                          </a:gradFill>
                          <a:latin typeface="+mn-lt"/>
                          <a:ea typeface="+mn-ea"/>
                          <a:cs typeface="Segoe UI Semilight" panose="020B0402040204020203" pitchFamily="34" charset="0"/>
                        </a:rPr>
                        <a:t>Sets the </a:t>
                      </a:r>
                      <a:r>
                        <a:rPr lang="en-US" sz="1600" kern="1200" spc="0" baseline="0" err="1">
                          <a:gradFill>
                            <a:gsLst>
                              <a:gs pos="1250">
                                <a:schemeClr val="tx1"/>
                              </a:gs>
                              <a:gs pos="100000">
                                <a:schemeClr val="tx1"/>
                              </a:gs>
                            </a:gsLst>
                            <a:lin ang="5400000" scaled="0"/>
                          </a:gradFill>
                          <a:latin typeface="+mn-lt"/>
                          <a:ea typeface="+mn-ea"/>
                          <a:cs typeface="Segoe UI Semilight" panose="020B0402040204020203" pitchFamily="34" charset="0"/>
                        </a:rPr>
                        <a:t>TenantGroup</a:t>
                      </a:r>
                      <a:r>
                        <a:rPr lang="en-US" sz="1600" kern="1200" spc="0" baseline="0">
                          <a:gradFill>
                            <a:gsLst>
                              <a:gs pos="1250">
                                <a:schemeClr val="tx1"/>
                              </a:gs>
                              <a:gs pos="100000">
                                <a:schemeClr val="tx1"/>
                              </a:gs>
                            </a:gsLst>
                            <a:lin ang="5400000" scaled="0"/>
                          </a:gradFill>
                          <a:latin typeface="+mn-lt"/>
                          <a:ea typeface="+mn-ea"/>
                          <a:cs typeface="Segoe UI Semilight" panose="020B0402040204020203" pitchFamily="34" charset="0"/>
                        </a:rPr>
                        <a:t> context </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1333079"/>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a:latin typeface="+mn-lt"/>
                          <a:ea typeface="+mn-ea"/>
                          <a:cs typeface="Segoe UI Semilight"/>
                        </a:rPr>
                        <a:t>New, Get, Set, Remove-</a:t>
                      </a:r>
                      <a:r>
                        <a:rPr lang="en-US" altLang="en-US" sz="1600" kern="1200" spc="0" baseline="0" err="1">
                          <a:latin typeface="+mn-lt"/>
                          <a:ea typeface="+mn-ea"/>
                          <a:cs typeface="Segoe UI Semilight"/>
                        </a:rPr>
                        <a:t>Rds</a:t>
                      </a:r>
                      <a:r>
                        <a:rPr lang="en-US" altLang="en-US" sz="1600" kern="1200" spc="0" baseline="0">
                          <a:latin typeface="+mn-lt"/>
                          <a:ea typeface="+mn-ea"/>
                          <a:cs typeface="Segoe UI Semilight"/>
                        </a:rPr>
                        <a:t>&lt;</a:t>
                      </a:r>
                      <a:r>
                        <a:rPr lang="en-US" altLang="en-US" sz="1600" kern="1200" spc="0" baseline="0" err="1">
                          <a:latin typeface="+mn-lt"/>
                          <a:ea typeface="+mn-ea"/>
                          <a:cs typeface="Segoe UI Semilight"/>
                        </a:rPr>
                        <a:t>objectName</a:t>
                      </a:r>
                      <a:r>
                        <a:rPr lang="en-US" altLang="en-US" sz="1600" kern="1200" spc="0" baseline="0">
                          <a:latin typeface="+mn-lt"/>
                          <a:ea typeface="+mn-ea"/>
                          <a:cs typeface="Segoe UI Semilight"/>
                        </a:rPr>
                        <a:t>&gt;</a:t>
                      </a: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a:gradFill>
                            <a:gsLst>
                              <a:gs pos="1250">
                                <a:schemeClr val="tx1"/>
                              </a:gs>
                              <a:gs pos="100000">
                                <a:schemeClr val="tx1"/>
                              </a:gs>
                            </a:gsLst>
                            <a:lin ang="5400000" scaled="0"/>
                          </a:gradFill>
                          <a:latin typeface="+mn-lt"/>
                          <a:ea typeface="+mn-ea"/>
                          <a:cs typeface="Segoe UI Semilight" panose="020B0402040204020203" pitchFamily="34" charset="0"/>
                        </a:rPr>
                        <a:t>Manage explicitly created WVD objects, where </a:t>
                      </a:r>
                      <a:br>
                        <a:rPr lang="en-US" sz="1600" kern="1200" spc="0" baseline="0">
                          <a:gradFill>
                            <a:gsLst>
                              <a:gs pos="1250">
                                <a:schemeClr val="tx1"/>
                              </a:gs>
                              <a:gs pos="100000">
                                <a:schemeClr val="tx1"/>
                              </a:gs>
                            </a:gsLst>
                            <a:lin ang="5400000" scaled="0"/>
                          </a:gradFill>
                          <a:latin typeface="+mn-lt"/>
                          <a:ea typeface="+mn-ea"/>
                          <a:cs typeface="Segoe UI Semilight" panose="020B0402040204020203" pitchFamily="34" charset="0"/>
                        </a:rPr>
                      </a:br>
                      <a:r>
                        <a:rPr lang="en-US" sz="1600" kern="1200" spc="0" baseline="0" err="1">
                          <a:gradFill>
                            <a:gsLst>
                              <a:gs pos="1250">
                                <a:schemeClr val="tx1"/>
                              </a:gs>
                              <a:gs pos="100000">
                                <a:schemeClr val="tx1"/>
                              </a:gs>
                            </a:gsLst>
                            <a:lin ang="5400000" scaled="0"/>
                          </a:gradFill>
                          <a:latin typeface="+mn-lt"/>
                          <a:ea typeface="+mn-ea"/>
                          <a:cs typeface="Segoe UI Semilight" panose="020B0402040204020203" pitchFamily="34" charset="0"/>
                        </a:rPr>
                        <a:t>ObjectName</a:t>
                      </a:r>
                      <a:r>
                        <a:rPr lang="en-US" sz="1600" kern="1200" spc="0" baseline="0">
                          <a:gradFill>
                            <a:gsLst>
                              <a:gs pos="1250">
                                <a:schemeClr val="tx1"/>
                              </a:gs>
                              <a:gs pos="100000">
                                <a:schemeClr val="tx1"/>
                              </a:gs>
                            </a:gsLst>
                            <a:lin ang="5400000" scaled="0"/>
                          </a:gradFill>
                          <a:latin typeface="+mn-lt"/>
                          <a:ea typeface="+mn-ea"/>
                          <a:cs typeface="Segoe UI Semilight" panose="020B0402040204020203" pitchFamily="34" charset="0"/>
                        </a:rPr>
                        <a:t> = </a:t>
                      </a:r>
                      <a:r>
                        <a:rPr lang="en-US" sz="1600" kern="1200" spc="0" baseline="0" err="1">
                          <a:gradFill>
                            <a:gsLst>
                              <a:gs pos="1250">
                                <a:schemeClr val="tx1"/>
                              </a:gs>
                              <a:gs pos="100000">
                                <a:schemeClr val="tx1"/>
                              </a:gs>
                            </a:gsLst>
                            <a:lin ang="5400000" scaled="0"/>
                          </a:gradFill>
                          <a:latin typeface="+mn-lt"/>
                          <a:ea typeface="+mn-ea"/>
                          <a:cs typeface="Segoe UI Semilight" panose="020B0402040204020203" pitchFamily="34" charset="0"/>
                        </a:rPr>
                        <a:t>TenantGroup</a:t>
                      </a:r>
                      <a:r>
                        <a:rPr lang="en-US" sz="1600" kern="1200" spc="0" baseline="0">
                          <a:gradFill>
                            <a:gsLst>
                              <a:gs pos="1250">
                                <a:schemeClr val="tx1"/>
                              </a:gs>
                              <a:gs pos="100000">
                                <a:schemeClr val="tx1"/>
                              </a:gs>
                            </a:gsLst>
                            <a:lin ang="5400000" scaled="0"/>
                          </a:gradFill>
                          <a:latin typeface="+mn-lt"/>
                          <a:ea typeface="+mn-ea"/>
                          <a:cs typeface="Segoe UI Semilight" panose="020B0402040204020203" pitchFamily="34" charset="0"/>
                        </a:rPr>
                        <a:t>, Tenant, </a:t>
                      </a:r>
                      <a:r>
                        <a:rPr lang="en-US" sz="1600" kern="1200" spc="0" baseline="0" err="1">
                          <a:gradFill>
                            <a:gsLst>
                              <a:gs pos="1250">
                                <a:schemeClr val="tx1"/>
                              </a:gs>
                              <a:gs pos="100000">
                                <a:schemeClr val="tx1"/>
                              </a:gs>
                            </a:gsLst>
                            <a:lin ang="5400000" scaled="0"/>
                          </a:gradFill>
                          <a:latin typeface="+mn-lt"/>
                          <a:ea typeface="+mn-ea"/>
                          <a:cs typeface="Segoe UI Semilight" panose="020B0402040204020203" pitchFamily="34" charset="0"/>
                        </a:rPr>
                        <a:t>HostPool</a:t>
                      </a:r>
                      <a:r>
                        <a:rPr lang="en-US" sz="1600" kern="1200" spc="0" baseline="0">
                          <a:gradFill>
                            <a:gsLst>
                              <a:gs pos="1250">
                                <a:schemeClr val="tx1"/>
                              </a:gs>
                              <a:gs pos="100000">
                                <a:schemeClr val="tx1"/>
                              </a:gs>
                            </a:gsLst>
                            <a:lin ang="5400000" scaled="0"/>
                          </a:gradFill>
                          <a:latin typeface="+mn-lt"/>
                          <a:ea typeface="+mn-ea"/>
                          <a:cs typeface="Segoe UI Semilight" panose="020B0402040204020203" pitchFamily="34" charset="0"/>
                        </a:rPr>
                        <a:t>, </a:t>
                      </a:r>
                      <a:r>
                        <a:rPr lang="en-US" sz="1600" kern="1200" spc="0" baseline="0" err="1">
                          <a:gradFill>
                            <a:gsLst>
                              <a:gs pos="1250">
                                <a:schemeClr val="tx1"/>
                              </a:gs>
                              <a:gs pos="100000">
                                <a:schemeClr val="tx1"/>
                              </a:gs>
                            </a:gsLst>
                            <a:lin ang="5400000" scaled="0"/>
                          </a:gradFill>
                          <a:latin typeface="+mn-lt"/>
                          <a:ea typeface="+mn-ea"/>
                          <a:cs typeface="Segoe UI Semilight" panose="020B0402040204020203" pitchFamily="34" charset="0"/>
                        </a:rPr>
                        <a:t>AppGroup</a:t>
                      </a:r>
                      <a:r>
                        <a:rPr lang="en-US" sz="1600" kern="1200" spc="0" baseline="0">
                          <a:gradFill>
                            <a:gsLst>
                              <a:gs pos="1250">
                                <a:schemeClr val="tx1"/>
                              </a:gs>
                              <a:gs pos="100000">
                                <a:schemeClr val="tx1"/>
                              </a:gs>
                            </a:gsLst>
                            <a:lin ang="5400000" scaled="0"/>
                          </a:gradFill>
                          <a:latin typeface="+mn-lt"/>
                          <a:ea typeface="+mn-ea"/>
                          <a:cs typeface="Segoe UI Semilight" panose="020B0402040204020203" pitchFamily="34" charset="0"/>
                        </a:rPr>
                        <a:t>, or RemoteApp</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016842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a:latin typeface="+mn-lt"/>
                          <a:ea typeface="+mn-ea"/>
                          <a:cs typeface="Segoe UI Semilight"/>
                        </a:rPr>
                        <a:t>New, Export, Remove-</a:t>
                      </a:r>
                      <a:r>
                        <a:rPr lang="en-US" altLang="en-US" sz="1600" kern="1200" spc="0" baseline="0" err="1">
                          <a:latin typeface="+mn-lt"/>
                          <a:ea typeface="+mn-ea"/>
                          <a:cs typeface="Segoe UI Semilight"/>
                        </a:rPr>
                        <a:t>RdsRegistrationInfo</a:t>
                      </a:r>
                      <a:endParaRPr lang="en-US" altLang="en-US" sz="1600" kern="1200" spc="0" baseline="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a:gradFill>
                            <a:gsLst>
                              <a:gs pos="1250">
                                <a:schemeClr val="tx1"/>
                              </a:gs>
                              <a:gs pos="100000">
                                <a:schemeClr val="tx1"/>
                              </a:gs>
                            </a:gsLst>
                            <a:lin ang="5400000" scaled="0"/>
                          </a:gradFill>
                          <a:latin typeface="+mn-lt"/>
                          <a:ea typeface="+mn-ea"/>
                          <a:cs typeface="Segoe UI Semilight" panose="020B0402040204020203" pitchFamily="34" charset="0"/>
                        </a:rPr>
                        <a:t>Manage host pool’s registration token</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004513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a:latin typeface="+mn-lt"/>
                          <a:ea typeface="+mn-ea"/>
                          <a:cs typeface="Segoe UI Semilight"/>
                        </a:rPr>
                        <a:t>Get, Set-</a:t>
                      </a:r>
                      <a:r>
                        <a:rPr lang="en-US" altLang="en-US" sz="1600" kern="1200" spc="0" baseline="0" err="1">
                          <a:latin typeface="+mn-lt"/>
                          <a:ea typeface="+mn-ea"/>
                          <a:cs typeface="Segoe UI Semilight"/>
                        </a:rPr>
                        <a:t>RdsRemoteDesktop</a:t>
                      </a:r>
                      <a:endParaRPr lang="en-US" altLang="en-US" sz="1600" kern="1200" spc="0" baseline="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a:latin typeface="+mn-lt"/>
                          <a:ea typeface="+mn-ea"/>
                          <a:cs typeface="Segoe UI Semilight"/>
                        </a:rPr>
                        <a:t>Manage </a:t>
                      </a:r>
                      <a:r>
                        <a:rPr lang="en-US" sz="1600" kern="1200" spc="0" baseline="0" err="1">
                          <a:latin typeface="+mn-lt"/>
                          <a:ea typeface="+mn-ea"/>
                          <a:cs typeface="Segoe UI Semilight"/>
                        </a:rPr>
                        <a:t>RemoteDesktop</a:t>
                      </a:r>
                      <a:endParaRPr lang="en-US" sz="1600" kern="1200" spc="0" baseline="0">
                        <a:latin typeface="+mn-lt"/>
                        <a:ea typeface="+mn-ea"/>
                        <a:cs typeface="Segoe UI Semilight"/>
                      </a:endParaRP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349855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a:latin typeface="+mn-lt"/>
                          <a:ea typeface="+mn-ea"/>
                          <a:cs typeface="Segoe UI Semilight"/>
                        </a:rPr>
                        <a:t>Get, Set, Remove-</a:t>
                      </a:r>
                      <a:r>
                        <a:rPr lang="en-US" altLang="en-US" sz="1600" kern="1200" spc="0" baseline="0" err="1">
                          <a:latin typeface="+mn-lt"/>
                          <a:ea typeface="+mn-ea"/>
                          <a:cs typeface="Segoe UI Semilight"/>
                        </a:rPr>
                        <a:t>RdsSessionHost</a:t>
                      </a:r>
                      <a:endParaRPr lang="en-US" altLang="en-US" sz="1600" kern="1200" spc="0" baseline="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a:gradFill>
                            <a:gsLst>
                              <a:gs pos="1250">
                                <a:schemeClr val="tx1"/>
                              </a:gs>
                              <a:gs pos="100000">
                                <a:schemeClr val="tx1"/>
                              </a:gs>
                            </a:gsLst>
                            <a:lin ang="5400000" scaled="0"/>
                          </a:gradFill>
                          <a:latin typeface="+mn-lt"/>
                          <a:ea typeface="+mn-ea"/>
                          <a:cs typeface="Segoe UI Semilight" panose="020B0402040204020203" pitchFamily="34" charset="0"/>
                        </a:rPr>
                        <a:t>Manage session hosts that are registered with a host pool</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010727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a:latin typeface="+mn-lt"/>
                          <a:ea typeface="+mn-ea"/>
                          <a:cs typeface="Segoe UI Semilight"/>
                        </a:rPr>
                        <a:t>Get-</a:t>
                      </a:r>
                      <a:r>
                        <a:rPr lang="en-US" altLang="en-US" sz="1600" kern="1200" spc="0" baseline="0" err="1">
                          <a:latin typeface="+mn-lt"/>
                          <a:ea typeface="+mn-ea"/>
                          <a:cs typeface="Segoe UI Semilight"/>
                        </a:rPr>
                        <a:t>RdsStartMenuApp</a:t>
                      </a:r>
                      <a:endParaRPr lang="en-US" altLang="en-US" sz="1600" kern="1200" spc="0" baseline="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a:gradFill>
                            <a:gsLst>
                              <a:gs pos="1250">
                                <a:schemeClr val="tx1"/>
                              </a:gs>
                              <a:gs pos="100000">
                                <a:schemeClr val="tx1"/>
                              </a:gs>
                            </a:gsLst>
                            <a:lin ang="5400000" scaled="0"/>
                          </a:gradFill>
                          <a:latin typeface="+mn-lt"/>
                          <a:ea typeface="+mn-ea"/>
                          <a:cs typeface="Segoe UI Semilight" panose="020B0402040204020203" pitchFamily="34" charset="0"/>
                        </a:rPr>
                        <a:t>Return start menu apps available for publishing</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2784893"/>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a:latin typeface="+mn-lt"/>
                          <a:ea typeface="+mn-ea"/>
                          <a:cs typeface="Segoe UI Semilight"/>
                        </a:rPr>
                        <a:t>Add, Get, Remove-</a:t>
                      </a:r>
                      <a:r>
                        <a:rPr lang="en-US" altLang="en-US" sz="1600" kern="1200" spc="0" baseline="0" err="1">
                          <a:latin typeface="+mn-lt"/>
                          <a:ea typeface="+mn-ea"/>
                          <a:cs typeface="Segoe UI Semilight"/>
                        </a:rPr>
                        <a:t>RdsAppGroupUser</a:t>
                      </a:r>
                      <a:endParaRPr lang="en-US" altLang="en-US" sz="1600" kern="1200" spc="0" baseline="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a:gradFill>
                            <a:gsLst>
                              <a:gs pos="1250">
                                <a:schemeClr val="tx1"/>
                              </a:gs>
                              <a:gs pos="100000">
                                <a:schemeClr val="tx1"/>
                              </a:gs>
                            </a:gsLst>
                            <a:lin ang="5400000" scaled="0"/>
                          </a:gradFill>
                          <a:latin typeface="+mn-lt"/>
                          <a:ea typeface="+mn-ea"/>
                          <a:cs typeface="Segoe UI Semilight" panose="020B0402040204020203" pitchFamily="34" charset="0"/>
                        </a:rPr>
                        <a:t>Manage user access an app group</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070970"/>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a:latin typeface="+mn-lt"/>
                          <a:ea typeface="+mn-ea"/>
                          <a:cs typeface="Segoe UI Semilight"/>
                        </a:rPr>
                        <a:t>Get, Disconnect-</a:t>
                      </a:r>
                      <a:r>
                        <a:rPr lang="en-US" altLang="en-US" sz="1600" kern="1200" spc="0" baseline="0" err="1">
                          <a:latin typeface="+mn-lt"/>
                          <a:ea typeface="+mn-ea"/>
                          <a:cs typeface="Segoe UI Semilight"/>
                        </a:rPr>
                        <a:t>RdsUserSession</a:t>
                      </a:r>
                      <a:endParaRPr lang="en-US" altLang="en-US" sz="1600" kern="1200" spc="0" baseline="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a:gradFill>
                            <a:gsLst>
                              <a:gs pos="1250">
                                <a:schemeClr val="tx1"/>
                              </a:gs>
                              <a:gs pos="100000">
                                <a:schemeClr val="tx1"/>
                              </a:gs>
                            </a:gsLst>
                            <a:lin ang="5400000" scaled="0"/>
                          </a:gradFill>
                          <a:latin typeface="+mn-lt"/>
                          <a:ea typeface="+mn-ea"/>
                          <a:cs typeface="Segoe UI Semilight" panose="020B0402040204020203" pitchFamily="34" charset="0"/>
                        </a:rPr>
                        <a:t>Disconnect user session</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90055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a:latin typeface="+mn-lt"/>
                          <a:ea typeface="+mn-ea"/>
                          <a:cs typeface="Segoe UI Semilight"/>
                        </a:rPr>
                        <a:t>Send-</a:t>
                      </a:r>
                      <a:r>
                        <a:rPr lang="en-US" altLang="en-US" sz="1600" kern="1200" spc="0" baseline="0" err="1">
                          <a:latin typeface="+mn-lt"/>
                          <a:ea typeface="+mn-ea"/>
                          <a:cs typeface="Segoe UI Semilight"/>
                        </a:rPr>
                        <a:t>RdsUserSessionMessage</a:t>
                      </a:r>
                      <a:endParaRPr lang="en-US" altLang="en-US" sz="1600" kern="1200" spc="0" baseline="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a:gradFill>
                            <a:gsLst>
                              <a:gs pos="1250">
                                <a:schemeClr val="tx1"/>
                              </a:gs>
                              <a:gs pos="100000">
                                <a:schemeClr val="tx1"/>
                              </a:gs>
                            </a:gsLst>
                            <a:lin ang="5400000" scaled="0"/>
                          </a:gradFill>
                          <a:latin typeface="+mn-lt"/>
                          <a:ea typeface="+mn-ea"/>
                          <a:cs typeface="Segoe UI Semilight" panose="020B0402040204020203" pitchFamily="34" charset="0"/>
                        </a:rPr>
                        <a:t>Send message to user session</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0258440"/>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a:latin typeface="+mn-lt"/>
                          <a:ea typeface="+mn-ea"/>
                          <a:cs typeface="Segoe UI Semilight"/>
                        </a:rPr>
                        <a:t>Invoke-</a:t>
                      </a:r>
                      <a:r>
                        <a:rPr lang="en-US" altLang="en-US" sz="1600" kern="1200" spc="0" baseline="0" err="1">
                          <a:latin typeface="+mn-lt"/>
                          <a:ea typeface="+mn-ea"/>
                          <a:cs typeface="Segoe UI Semilight"/>
                        </a:rPr>
                        <a:t>RdsUserSessionLogoff</a:t>
                      </a:r>
                      <a:endParaRPr lang="en-US" altLang="en-US" sz="1600" kern="1200" spc="0" baseline="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a:latin typeface="+mn-lt"/>
                          <a:ea typeface="+mn-ea"/>
                          <a:cs typeface="Segoe UI Semilight"/>
                        </a:rPr>
                        <a:t>Sign user out of session</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533017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a:latin typeface="+mn-lt"/>
                          <a:ea typeface="+mn-ea"/>
                          <a:cs typeface="Segoe UI Semilight"/>
                        </a:rPr>
                        <a:t>Get-</a:t>
                      </a:r>
                      <a:r>
                        <a:rPr lang="en-US" sz="1600" kern="1200" spc="0" baseline="0" err="1">
                          <a:latin typeface="+mn-lt"/>
                          <a:ea typeface="+mn-ea"/>
                          <a:cs typeface="Segoe UI Semilight"/>
                        </a:rPr>
                        <a:t>RdsDiagnosticActivity</a:t>
                      </a:r>
                      <a:endParaRPr lang="en-US" altLang="en-US" sz="1600" kern="1200" spc="0" baseline="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a:gradFill>
                            <a:gsLst>
                              <a:gs pos="1250">
                                <a:schemeClr val="tx1"/>
                              </a:gs>
                              <a:gs pos="100000">
                                <a:schemeClr val="tx1"/>
                              </a:gs>
                            </a:gsLst>
                            <a:lin ang="5400000" scaled="0"/>
                          </a:gradFill>
                          <a:latin typeface="+mn-lt"/>
                          <a:ea typeface="+mn-ea"/>
                          <a:cs typeface="Segoe UI Semilight" panose="020B0402040204020203" pitchFamily="34" charset="0"/>
                        </a:rPr>
                        <a:t>Return diagnostic information for user and admin activities</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2658930"/>
                  </a:ext>
                </a:extLst>
              </a:tr>
            </a:tbl>
          </a:graphicData>
        </a:graphic>
      </p:graphicFrame>
    </p:spTree>
    <p:extLst>
      <p:ext uri="{BB962C8B-B14F-4D97-AF65-F5344CB8AC3E}">
        <p14:creationId xmlns:p14="http://schemas.microsoft.com/office/powerpoint/2010/main" val="31122824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88263" y="2425540"/>
            <a:ext cx="4167887" cy="1841659"/>
          </a:xfrm>
          <a:prstGeom prst="rect">
            <a:avLst/>
          </a:prstGeom>
        </p:spPr>
        <p:txBody>
          <a:bodyPr wrap="square" anchor="b">
            <a:normAutofit/>
          </a:bodyPr>
          <a:lstStyle/>
          <a:p>
            <a:r>
              <a:rPr lang="en-US" dirty="0"/>
              <a:t>WVD Clients</a:t>
            </a:r>
            <a:endParaRPr lang="en-US" b="1" dirty="0"/>
          </a:p>
        </p:txBody>
      </p:sp>
    </p:spTree>
    <p:extLst>
      <p:ext uri="{BB962C8B-B14F-4D97-AF65-F5344CB8AC3E}">
        <p14:creationId xmlns:p14="http://schemas.microsoft.com/office/powerpoint/2010/main" val="353507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BA8684-8A24-41E7-A306-0B888BD2E281}"/>
              </a:ext>
            </a:extLst>
          </p:cNvPr>
          <p:cNvPicPr>
            <a:picLocks noChangeAspect="1"/>
          </p:cNvPicPr>
          <p:nvPr/>
        </p:nvPicPr>
        <p:blipFill>
          <a:blip r:embed="rId2"/>
          <a:stretch>
            <a:fillRect/>
          </a:stretch>
        </p:blipFill>
        <p:spPr>
          <a:xfrm>
            <a:off x="1461121" y="294465"/>
            <a:ext cx="9269758" cy="6269071"/>
          </a:xfrm>
          <a:prstGeom prst="rect">
            <a:avLst/>
          </a:prstGeom>
        </p:spPr>
      </p:pic>
      <p:pic>
        <p:nvPicPr>
          <p:cNvPr id="4" name="Picture 3">
            <a:extLst>
              <a:ext uri="{FF2B5EF4-FFF2-40B4-BE49-F238E27FC236}">
                <a16:creationId xmlns:a16="http://schemas.microsoft.com/office/drawing/2014/main" id="{C4F12C7A-5C95-4F09-A5BF-40169BE67688}"/>
              </a:ext>
            </a:extLst>
          </p:cNvPr>
          <p:cNvPicPr>
            <a:picLocks noChangeAspect="1"/>
          </p:cNvPicPr>
          <p:nvPr/>
        </p:nvPicPr>
        <p:blipFill>
          <a:blip r:embed="rId3"/>
          <a:stretch>
            <a:fillRect/>
          </a:stretch>
        </p:blipFill>
        <p:spPr>
          <a:xfrm>
            <a:off x="2312282" y="3156396"/>
            <a:ext cx="7644905" cy="3112746"/>
          </a:xfrm>
          <a:prstGeom prst="rect">
            <a:avLst/>
          </a:prstGeom>
        </p:spPr>
      </p:pic>
      <p:pic>
        <p:nvPicPr>
          <p:cNvPr id="5" name="Picture 4">
            <a:extLst>
              <a:ext uri="{FF2B5EF4-FFF2-40B4-BE49-F238E27FC236}">
                <a16:creationId xmlns:a16="http://schemas.microsoft.com/office/drawing/2014/main" id="{CFDBD8C8-C121-4E0E-9D5E-E90EFAEE84C3}"/>
              </a:ext>
            </a:extLst>
          </p:cNvPr>
          <p:cNvPicPr>
            <a:picLocks noChangeAspect="1"/>
          </p:cNvPicPr>
          <p:nvPr/>
        </p:nvPicPr>
        <p:blipFill>
          <a:blip r:embed="rId4"/>
          <a:stretch>
            <a:fillRect/>
          </a:stretch>
        </p:blipFill>
        <p:spPr>
          <a:xfrm>
            <a:off x="1461121" y="294465"/>
            <a:ext cx="9269758" cy="6269071"/>
          </a:xfrm>
          <a:prstGeom prst="rect">
            <a:avLst/>
          </a:prstGeom>
        </p:spPr>
      </p:pic>
    </p:spTree>
    <p:extLst>
      <p:ext uri="{BB962C8B-B14F-4D97-AF65-F5344CB8AC3E}">
        <p14:creationId xmlns:p14="http://schemas.microsoft.com/office/powerpoint/2010/main" val="351736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88263" y="2425540"/>
            <a:ext cx="4167887" cy="1841659"/>
          </a:xfrm>
          <a:prstGeom prst="rect">
            <a:avLst/>
          </a:prstGeom>
        </p:spPr>
        <p:txBody>
          <a:bodyPr wrap="square" anchor="b">
            <a:normAutofit fontScale="90000"/>
          </a:bodyPr>
          <a:lstStyle/>
          <a:p>
            <a:r>
              <a:rPr lang="en-US" dirty="0"/>
              <a:t>Provisioning Host Pool</a:t>
            </a:r>
            <a:br>
              <a:rPr lang="en-US" dirty="0"/>
            </a:br>
            <a:br>
              <a:rPr lang="en-US" dirty="0"/>
            </a:br>
            <a:r>
              <a:rPr lang="en-US" dirty="0"/>
              <a:t>1) via </a:t>
            </a:r>
            <a:r>
              <a:rPr lang="en-US" b="1" dirty="0"/>
              <a:t>Marketplace</a:t>
            </a:r>
            <a:br>
              <a:rPr lang="en-US" b="1" dirty="0"/>
            </a:br>
            <a:br>
              <a:rPr lang="en-US" b="1" dirty="0"/>
            </a:br>
            <a:r>
              <a:rPr lang="en-US" b="1" dirty="0"/>
              <a:t>2) </a:t>
            </a:r>
            <a:r>
              <a:rPr lang="en-US" b="1" u="sng" dirty="0"/>
              <a:t>Manual</a:t>
            </a:r>
            <a:r>
              <a:rPr lang="en-US" b="1" dirty="0"/>
              <a:t> </a:t>
            </a:r>
          </a:p>
        </p:txBody>
      </p:sp>
    </p:spTree>
    <p:extLst>
      <p:ext uri="{BB962C8B-B14F-4D97-AF65-F5344CB8AC3E}">
        <p14:creationId xmlns:p14="http://schemas.microsoft.com/office/powerpoint/2010/main" val="168080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8A4B49-11E6-4CED-B98E-8BFD46BB8462}"/>
              </a:ext>
            </a:extLst>
          </p:cNvPr>
          <p:cNvSpPr txBox="1"/>
          <p:nvPr/>
        </p:nvSpPr>
        <p:spPr>
          <a:xfrm>
            <a:off x="304707" y="380907"/>
            <a:ext cx="7016097" cy="5129348"/>
          </a:xfrm>
          <a:prstGeom prst="rect">
            <a:avLst/>
          </a:prstGeom>
          <a:noFill/>
        </p:spPr>
        <p:txBody>
          <a:bodyPr wrap="square" lIns="179285" tIns="143428" rIns="179285" bIns="143428" rtlCol="0">
            <a:spAutoFit/>
          </a:bodyPr>
          <a:lstStyle/>
          <a:p>
            <a:pPr defTabSz="914314">
              <a:lnSpc>
                <a:spcPct val="90000"/>
              </a:lnSpc>
              <a:spcAft>
                <a:spcPts val="588"/>
              </a:spcAft>
            </a:pPr>
            <a:r>
              <a:rPr lang="en-GB" sz="2353" b="1" dirty="0">
                <a:gradFill>
                  <a:gsLst>
                    <a:gs pos="2917">
                      <a:srgbClr val="282828"/>
                    </a:gs>
                    <a:gs pos="30000">
                      <a:srgbClr val="282828"/>
                    </a:gs>
                  </a:gsLst>
                  <a:lin ang="5400000" scaled="0"/>
                </a:gradFill>
                <a:latin typeface="Segoe UI"/>
              </a:rPr>
              <a:t>Build and Prepare VM Golden Image in Azure:</a:t>
            </a:r>
          </a:p>
          <a:p>
            <a:pPr defTabSz="914314">
              <a:lnSpc>
                <a:spcPct val="90000"/>
              </a:lnSpc>
              <a:spcAft>
                <a:spcPts val="588"/>
              </a:spcAft>
            </a:pPr>
            <a:endParaRPr lang="en-GB" sz="2353" dirty="0">
              <a:gradFill>
                <a:gsLst>
                  <a:gs pos="2917">
                    <a:srgbClr val="282828"/>
                  </a:gs>
                  <a:gs pos="30000">
                    <a:srgbClr val="282828"/>
                  </a:gs>
                </a:gsLst>
                <a:lin ang="5400000" scaled="0"/>
              </a:gradFill>
              <a:latin typeface="Segoe UI"/>
            </a:endParaRPr>
          </a:p>
          <a:p>
            <a:pPr defTabSz="914314">
              <a:lnSpc>
                <a:spcPct val="90000"/>
              </a:lnSpc>
              <a:spcAft>
                <a:spcPts val="588"/>
              </a:spcAft>
            </a:pPr>
            <a:endParaRPr lang="en-GB" sz="2353" dirty="0">
              <a:gradFill>
                <a:gsLst>
                  <a:gs pos="2917">
                    <a:srgbClr val="282828"/>
                  </a:gs>
                  <a:gs pos="30000">
                    <a:srgbClr val="282828"/>
                  </a:gs>
                </a:gsLst>
                <a:lin ang="5400000" scaled="0"/>
              </a:gradFill>
              <a:latin typeface="Segoe UI"/>
            </a:endParaRPr>
          </a:p>
          <a:p>
            <a:pPr defTabSz="914314">
              <a:lnSpc>
                <a:spcPct val="90000"/>
              </a:lnSpc>
              <a:spcAft>
                <a:spcPts val="588"/>
              </a:spcAft>
            </a:pPr>
            <a:endParaRPr lang="en-GB" sz="2353" dirty="0">
              <a:gradFill>
                <a:gsLst>
                  <a:gs pos="2917">
                    <a:srgbClr val="282828"/>
                  </a:gs>
                  <a:gs pos="30000">
                    <a:srgbClr val="282828"/>
                  </a:gs>
                </a:gsLst>
                <a:lin ang="5400000" scaled="0"/>
              </a:gradFill>
              <a:latin typeface="Segoe UI"/>
            </a:endParaRPr>
          </a:p>
          <a:p>
            <a:pPr marL="336145" indent="-336145" defTabSz="914314">
              <a:lnSpc>
                <a:spcPct val="90000"/>
              </a:lnSpc>
              <a:spcAft>
                <a:spcPts val="588"/>
              </a:spcAft>
              <a:buFont typeface="Arial" panose="020B0604020202020204" pitchFamily="34" charset="0"/>
              <a:buChar char="•"/>
            </a:pPr>
            <a:r>
              <a:rPr lang="en-GB" sz="2353" dirty="0">
                <a:gradFill>
                  <a:gsLst>
                    <a:gs pos="2917">
                      <a:srgbClr val="282828"/>
                    </a:gs>
                    <a:gs pos="30000">
                      <a:srgbClr val="282828"/>
                    </a:gs>
                  </a:gsLst>
                  <a:lin ang="5400000" scaled="0"/>
                </a:gradFill>
                <a:latin typeface="Segoe UI"/>
              </a:rPr>
              <a:t>Image optimisation (Follow the guidance in this URL - </a:t>
            </a:r>
            <a:r>
              <a:rPr lang="en-GB" sz="2353" dirty="0">
                <a:solidFill>
                  <a:srgbClr val="282828"/>
                </a:solidFill>
                <a:latin typeface="Segoe UI"/>
                <a:hlinkClick r:id="rId3"/>
              </a:rPr>
              <a:t>https://docs.microsoft.com/en-us/azure/virtual-desktop/set-up-customize-master-image</a:t>
            </a:r>
            <a:r>
              <a:rPr lang="en-GB" sz="2353" dirty="0">
                <a:solidFill>
                  <a:srgbClr val="282828"/>
                </a:solidFill>
                <a:latin typeface="Segoe UI"/>
              </a:rPr>
              <a:t> )</a:t>
            </a:r>
            <a:endParaRPr lang="en-GB" sz="2353" dirty="0">
              <a:gradFill>
                <a:gsLst>
                  <a:gs pos="2917">
                    <a:srgbClr val="282828"/>
                  </a:gs>
                  <a:gs pos="30000">
                    <a:srgbClr val="282828"/>
                  </a:gs>
                </a:gsLst>
                <a:lin ang="5400000" scaled="0"/>
              </a:gradFill>
              <a:latin typeface="Segoe UI"/>
            </a:endParaRPr>
          </a:p>
          <a:p>
            <a:pPr marL="336145" indent="-336145" defTabSz="914314">
              <a:lnSpc>
                <a:spcPct val="90000"/>
              </a:lnSpc>
              <a:spcAft>
                <a:spcPts val="588"/>
              </a:spcAft>
              <a:buFont typeface="Arial" panose="020B0604020202020204" pitchFamily="34" charset="0"/>
              <a:buChar char="•"/>
            </a:pPr>
            <a:endParaRPr lang="en-GB" sz="2353" dirty="0">
              <a:gradFill>
                <a:gsLst>
                  <a:gs pos="2917">
                    <a:srgbClr val="282828"/>
                  </a:gs>
                  <a:gs pos="30000">
                    <a:srgbClr val="282828"/>
                  </a:gs>
                </a:gsLst>
                <a:lin ang="5400000" scaled="0"/>
              </a:gradFill>
              <a:latin typeface="Segoe UI"/>
            </a:endParaRPr>
          </a:p>
          <a:p>
            <a:pPr marL="336145" indent="-336145" defTabSz="914314">
              <a:lnSpc>
                <a:spcPct val="90000"/>
              </a:lnSpc>
              <a:spcAft>
                <a:spcPts val="588"/>
              </a:spcAft>
              <a:buFont typeface="Arial" panose="020B0604020202020204" pitchFamily="34" charset="0"/>
              <a:buChar char="•"/>
            </a:pPr>
            <a:r>
              <a:rPr lang="en-GB" sz="2353" dirty="0" err="1">
                <a:gradFill>
                  <a:gsLst>
                    <a:gs pos="2917">
                      <a:srgbClr val="282828"/>
                    </a:gs>
                    <a:gs pos="30000">
                      <a:srgbClr val="282828"/>
                    </a:gs>
                  </a:gsLst>
                  <a:lin ang="5400000" scaled="0"/>
                </a:gradFill>
                <a:latin typeface="Segoe UI"/>
              </a:rPr>
              <a:t>Sysprep</a:t>
            </a:r>
            <a:r>
              <a:rPr lang="en-GB" sz="2353" dirty="0">
                <a:gradFill>
                  <a:gsLst>
                    <a:gs pos="2917">
                      <a:srgbClr val="282828"/>
                    </a:gs>
                    <a:gs pos="30000">
                      <a:srgbClr val="282828"/>
                    </a:gs>
                  </a:gsLst>
                  <a:lin ang="5400000" scaled="0"/>
                </a:gradFill>
                <a:latin typeface="Segoe UI"/>
              </a:rPr>
              <a:t> (generalize) and shutdown the Virtual Machine</a:t>
            </a:r>
          </a:p>
          <a:p>
            <a:pPr marL="336145" indent="-336145" defTabSz="914314">
              <a:lnSpc>
                <a:spcPct val="90000"/>
              </a:lnSpc>
              <a:spcAft>
                <a:spcPts val="588"/>
              </a:spcAft>
              <a:buFont typeface="Arial" panose="020B0604020202020204" pitchFamily="34" charset="0"/>
              <a:buChar char="•"/>
            </a:pPr>
            <a:endParaRPr lang="en-GB" sz="2353" dirty="0">
              <a:gradFill>
                <a:gsLst>
                  <a:gs pos="2917">
                    <a:srgbClr val="282828"/>
                  </a:gs>
                  <a:gs pos="30000">
                    <a:srgbClr val="282828"/>
                  </a:gs>
                </a:gsLst>
                <a:lin ang="5400000" scaled="0"/>
              </a:gradFill>
              <a:latin typeface="Segoe UI"/>
            </a:endParaRPr>
          </a:p>
          <a:p>
            <a:pPr marL="336145" indent="-336145" defTabSz="914314">
              <a:lnSpc>
                <a:spcPct val="90000"/>
              </a:lnSpc>
              <a:spcAft>
                <a:spcPts val="588"/>
              </a:spcAft>
              <a:buFont typeface="Arial" panose="020B0604020202020204" pitchFamily="34" charset="0"/>
              <a:buChar char="•"/>
            </a:pPr>
            <a:r>
              <a:rPr lang="en-GB" sz="2353" dirty="0">
                <a:gradFill>
                  <a:gsLst>
                    <a:gs pos="2917">
                      <a:srgbClr val="282828"/>
                    </a:gs>
                    <a:gs pos="30000">
                      <a:srgbClr val="282828"/>
                    </a:gs>
                  </a:gsLst>
                  <a:lin ang="5400000" scaled="0"/>
                </a:gradFill>
                <a:latin typeface="Segoe UI"/>
              </a:rPr>
              <a:t>Create image from Virtual Machine</a:t>
            </a:r>
          </a:p>
        </p:txBody>
      </p:sp>
      <p:pic>
        <p:nvPicPr>
          <p:cNvPr id="3" name="Picture 2">
            <a:extLst>
              <a:ext uri="{FF2B5EF4-FFF2-40B4-BE49-F238E27FC236}">
                <a16:creationId xmlns:a16="http://schemas.microsoft.com/office/drawing/2014/main" id="{2D8CEE8D-5976-4540-8CAF-D0A0511DAE00}"/>
              </a:ext>
            </a:extLst>
          </p:cNvPr>
          <p:cNvPicPr>
            <a:picLocks noChangeAspect="1"/>
          </p:cNvPicPr>
          <p:nvPr/>
        </p:nvPicPr>
        <p:blipFill>
          <a:blip r:embed="rId4"/>
          <a:stretch>
            <a:fillRect/>
          </a:stretch>
        </p:blipFill>
        <p:spPr>
          <a:xfrm>
            <a:off x="7425938" y="1818618"/>
            <a:ext cx="4269385" cy="3220764"/>
          </a:xfrm>
          <a:prstGeom prst="rect">
            <a:avLst/>
          </a:prstGeom>
        </p:spPr>
      </p:pic>
    </p:spTree>
    <p:extLst>
      <p:ext uri="{BB962C8B-B14F-4D97-AF65-F5344CB8AC3E}">
        <p14:creationId xmlns:p14="http://schemas.microsoft.com/office/powerpoint/2010/main" val="33815741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071B36-78DD-419C-9F69-297C2840EFF0}"/>
              </a:ext>
            </a:extLst>
          </p:cNvPr>
          <p:cNvPicPr>
            <a:picLocks noChangeAspect="1"/>
          </p:cNvPicPr>
          <p:nvPr/>
        </p:nvPicPr>
        <p:blipFill>
          <a:blip r:embed="rId3"/>
          <a:stretch>
            <a:fillRect/>
          </a:stretch>
        </p:blipFill>
        <p:spPr>
          <a:xfrm>
            <a:off x="583913" y="487"/>
            <a:ext cx="11024175" cy="6857027"/>
          </a:xfrm>
          <a:prstGeom prst="rect">
            <a:avLst/>
          </a:prstGeom>
        </p:spPr>
      </p:pic>
    </p:spTree>
    <p:extLst>
      <p:ext uri="{BB962C8B-B14F-4D97-AF65-F5344CB8AC3E}">
        <p14:creationId xmlns:p14="http://schemas.microsoft.com/office/powerpoint/2010/main" val="37555553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DFC908-BFA9-42CF-9672-90DFE8628734}"/>
              </a:ext>
            </a:extLst>
          </p:cNvPr>
          <p:cNvPicPr>
            <a:picLocks noChangeAspect="1"/>
          </p:cNvPicPr>
          <p:nvPr/>
        </p:nvPicPr>
        <p:blipFill>
          <a:blip r:embed="rId3"/>
          <a:stretch>
            <a:fillRect/>
          </a:stretch>
        </p:blipFill>
        <p:spPr>
          <a:xfrm>
            <a:off x="583913" y="487"/>
            <a:ext cx="11024175" cy="6857027"/>
          </a:xfrm>
          <a:prstGeom prst="rect">
            <a:avLst/>
          </a:prstGeom>
        </p:spPr>
      </p:pic>
    </p:spTree>
    <p:extLst>
      <p:ext uri="{BB962C8B-B14F-4D97-AF65-F5344CB8AC3E}">
        <p14:creationId xmlns:p14="http://schemas.microsoft.com/office/powerpoint/2010/main" val="41857744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A06959-0D3A-4C6F-A27A-66E50E929CD3}"/>
              </a:ext>
            </a:extLst>
          </p:cNvPr>
          <p:cNvPicPr>
            <a:picLocks noChangeAspect="1"/>
          </p:cNvPicPr>
          <p:nvPr/>
        </p:nvPicPr>
        <p:blipFill>
          <a:blip r:embed="rId3"/>
          <a:stretch>
            <a:fillRect/>
          </a:stretch>
        </p:blipFill>
        <p:spPr>
          <a:xfrm>
            <a:off x="583913" y="487"/>
            <a:ext cx="11024175" cy="6857027"/>
          </a:xfrm>
          <a:prstGeom prst="rect">
            <a:avLst/>
          </a:prstGeom>
        </p:spPr>
      </p:pic>
    </p:spTree>
    <p:extLst>
      <p:ext uri="{BB962C8B-B14F-4D97-AF65-F5344CB8AC3E}">
        <p14:creationId xmlns:p14="http://schemas.microsoft.com/office/powerpoint/2010/main" val="14309805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A1AFA0-F422-43DA-9F74-EBDF8390CBB3}"/>
              </a:ext>
            </a:extLst>
          </p:cNvPr>
          <p:cNvSpPr/>
          <p:nvPr/>
        </p:nvSpPr>
        <p:spPr bwMode="auto">
          <a:xfrm>
            <a:off x="4134748" y="195653"/>
            <a:ext cx="4228601" cy="6466694"/>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6" name="Rectangle 15">
            <a:extLst>
              <a:ext uri="{FF2B5EF4-FFF2-40B4-BE49-F238E27FC236}">
                <a16:creationId xmlns:a16="http://schemas.microsoft.com/office/drawing/2014/main" id="{517FAC63-7D61-4811-84BA-96A761320BE2}"/>
              </a:ext>
            </a:extLst>
          </p:cNvPr>
          <p:cNvSpPr/>
          <p:nvPr/>
        </p:nvSpPr>
        <p:spPr>
          <a:xfrm>
            <a:off x="4630718" y="1074842"/>
            <a:ext cx="3401862" cy="3004740"/>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pic>
        <p:nvPicPr>
          <p:cNvPr id="25" name="Picture 24">
            <a:extLst>
              <a:ext uri="{FF2B5EF4-FFF2-40B4-BE49-F238E27FC236}">
                <a16:creationId xmlns:a16="http://schemas.microsoft.com/office/drawing/2014/main" id="{6BDBB687-2054-4671-97F6-09FCEEB5509F}"/>
              </a:ext>
            </a:extLst>
          </p:cNvPr>
          <p:cNvPicPr>
            <a:picLocks noChangeAspect="1"/>
          </p:cNvPicPr>
          <p:nvPr/>
        </p:nvPicPr>
        <p:blipFill>
          <a:blip r:embed="rId3"/>
          <a:stretch>
            <a:fillRect/>
          </a:stretch>
        </p:blipFill>
        <p:spPr>
          <a:xfrm>
            <a:off x="2192644" y="2735866"/>
            <a:ext cx="632253" cy="779975"/>
          </a:xfrm>
          <a:prstGeom prst="rect">
            <a:avLst/>
          </a:prstGeom>
        </p:spPr>
      </p:pic>
      <p:sp>
        <p:nvSpPr>
          <p:cNvPr id="28" name="TextBox 27">
            <a:extLst>
              <a:ext uri="{FF2B5EF4-FFF2-40B4-BE49-F238E27FC236}">
                <a16:creationId xmlns:a16="http://schemas.microsoft.com/office/drawing/2014/main" id="{D830867E-A07C-4F11-A2A4-51E1DAD434D0}"/>
              </a:ext>
            </a:extLst>
          </p:cNvPr>
          <p:cNvSpPr txBox="1"/>
          <p:nvPr/>
        </p:nvSpPr>
        <p:spPr>
          <a:xfrm>
            <a:off x="4863259" y="4063279"/>
            <a:ext cx="2670265" cy="553998"/>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adVNET: 10.0.0.0/16</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EastUS2</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DNS: 10.0.0.4</a:t>
            </a:r>
          </a:p>
        </p:txBody>
      </p:sp>
      <p:sp>
        <p:nvSpPr>
          <p:cNvPr id="33" name="TextBox 32">
            <a:extLst>
              <a:ext uri="{FF2B5EF4-FFF2-40B4-BE49-F238E27FC236}">
                <a16:creationId xmlns:a16="http://schemas.microsoft.com/office/drawing/2014/main" id="{8422791A-44AA-480A-871B-95BF851D5E07}"/>
              </a:ext>
            </a:extLst>
          </p:cNvPr>
          <p:cNvSpPr txBox="1"/>
          <p:nvPr/>
        </p:nvSpPr>
        <p:spPr>
          <a:xfrm>
            <a:off x="5255102" y="253777"/>
            <a:ext cx="2404656" cy="553998"/>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Azure AD</a:t>
            </a:r>
          </a:p>
          <a:p>
            <a:pPr marL="171450" marR="0" lvl="0" indent="-171450"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contoso.onmicrosoft.com</a:t>
            </a:r>
          </a:p>
          <a:p>
            <a:pPr marL="171450" marR="0" lvl="0" indent="-171450"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contoso.com </a:t>
            </a:r>
          </a:p>
        </p:txBody>
      </p:sp>
      <p:pic>
        <p:nvPicPr>
          <p:cNvPr id="20" name="Picture 19">
            <a:extLst>
              <a:ext uri="{FF2B5EF4-FFF2-40B4-BE49-F238E27FC236}">
                <a16:creationId xmlns:a16="http://schemas.microsoft.com/office/drawing/2014/main" id="{5D15CBAA-EACB-498A-B2F3-82C6D1B010FA}"/>
              </a:ext>
            </a:extLst>
          </p:cNvPr>
          <p:cNvPicPr>
            <a:picLocks noChangeAspect="1"/>
          </p:cNvPicPr>
          <p:nvPr/>
        </p:nvPicPr>
        <p:blipFill>
          <a:blip r:embed="rId4"/>
          <a:stretch>
            <a:fillRect/>
          </a:stretch>
        </p:blipFill>
        <p:spPr>
          <a:xfrm>
            <a:off x="7526585" y="5011227"/>
            <a:ext cx="409524" cy="295238"/>
          </a:xfrm>
          <a:prstGeom prst="rect">
            <a:avLst/>
          </a:prstGeom>
        </p:spPr>
      </p:pic>
      <p:sp>
        <p:nvSpPr>
          <p:cNvPr id="45" name="Rectangle 44">
            <a:extLst>
              <a:ext uri="{FF2B5EF4-FFF2-40B4-BE49-F238E27FC236}">
                <a16:creationId xmlns:a16="http://schemas.microsoft.com/office/drawing/2014/main" id="{58C48829-F2A8-4F7D-B2D5-741080164ACA}"/>
              </a:ext>
            </a:extLst>
          </p:cNvPr>
          <p:cNvSpPr/>
          <p:nvPr/>
        </p:nvSpPr>
        <p:spPr bwMode="auto">
          <a:xfrm>
            <a:off x="4522253" y="4736627"/>
            <a:ext cx="3545771" cy="1858959"/>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46" name="Group 45">
            <a:extLst>
              <a:ext uri="{FF2B5EF4-FFF2-40B4-BE49-F238E27FC236}">
                <a16:creationId xmlns:a16="http://schemas.microsoft.com/office/drawing/2014/main" id="{FDF82999-7EBB-4862-B2DA-A123086C3D82}"/>
              </a:ext>
            </a:extLst>
          </p:cNvPr>
          <p:cNvGrpSpPr/>
          <p:nvPr/>
        </p:nvGrpSpPr>
        <p:grpSpPr>
          <a:xfrm>
            <a:off x="6289957" y="4799795"/>
            <a:ext cx="1703068" cy="587682"/>
            <a:chOff x="4908037" y="3834996"/>
            <a:chExt cx="1703068" cy="587682"/>
          </a:xfrm>
        </p:grpSpPr>
        <p:sp>
          <p:nvSpPr>
            <p:cNvPr id="47" name="Rectangle: Rounded Corners 46">
              <a:extLst>
                <a:ext uri="{FF2B5EF4-FFF2-40B4-BE49-F238E27FC236}">
                  <a16:creationId xmlns:a16="http://schemas.microsoft.com/office/drawing/2014/main" id="{DD1034BC-6CD0-47AB-9373-11AF2E5190C9}"/>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48" name="Rectangle: Rounded Corners 47">
              <a:extLst>
                <a:ext uri="{FF2B5EF4-FFF2-40B4-BE49-F238E27FC236}">
                  <a16:creationId xmlns:a16="http://schemas.microsoft.com/office/drawing/2014/main" id="{5CCB5313-8412-43BE-8257-2F28C9D31416}"/>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49" name="Rectangle: Rounded Corners 48">
              <a:extLst>
                <a:ext uri="{FF2B5EF4-FFF2-40B4-BE49-F238E27FC236}">
                  <a16:creationId xmlns:a16="http://schemas.microsoft.com/office/drawing/2014/main" id="{1C62258B-74C3-4149-9676-E104D49C7576}"/>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50" name="algorithm" title="Icon of a heartbeat">
              <a:extLst>
                <a:ext uri="{FF2B5EF4-FFF2-40B4-BE49-F238E27FC236}">
                  <a16:creationId xmlns:a16="http://schemas.microsoft.com/office/drawing/2014/main" id="{048718E4-EF5C-4BE6-AC02-6ADE5BD95377}"/>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8224392A-BAFD-47F4-8BE7-9A1288459AAB}"/>
              </a:ext>
            </a:extLst>
          </p:cNvPr>
          <p:cNvGrpSpPr/>
          <p:nvPr/>
        </p:nvGrpSpPr>
        <p:grpSpPr>
          <a:xfrm>
            <a:off x="6289957" y="5402816"/>
            <a:ext cx="1703068" cy="587682"/>
            <a:chOff x="4908037" y="4699961"/>
            <a:chExt cx="1703068" cy="587682"/>
          </a:xfrm>
        </p:grpSpPr>
        <p:sp>
          <p:nvSpPr>
            <p:cNvPr id="52" name="Rectangle: Rounded Corners 51">
              <a:extLst>
                <a:ext uri="{FF2B5EF4-FFF2-40B4-BE49-F238E27FC236}">
                  <a16:creationId xmlns:a16="http://schemas.microsoft.com/office/drawing/2014/main" id="{40B7AC72-F3F5-40E3-87B7-8187FBC54D20}"/>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53" name="Rectangle: Rounded Corners 52">
              <a:extLst>
                <a:ext uri="{FF2B5EF4-FFF2-40B4-BE49-F238E27FC236}">
                  <a16:creationId xmlns:a16="http://schemas.microsoft.com/office/drawing/2014/main" id="{75001716-4D36-48DC-BB2E-D5AAC048A824}"/>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D6C35CD2-E514-452A-BA4D-A716677FBDD0}"/>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55" name="Straight Connector 54">
              <a:extLst>
                <a:ext uri="{FF2B5EF4-FFF2-40B4-BE49-F238E27FC236}">
                  <a16:creationId xmlns:a16="http://schemas.microsoft.com/office/drawing/2014/main" id="{18E498AD-B91F-479B-9991-448D8E7C7A44}"/>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4809678-54CA-4675-8C10-93CE4D09F77F}"/>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5FD1D67-80CF-41AD-AE81-00A78B353373}"/>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8" name="Rectangle: Rounded Corners 57">
            <a:extLst>
              <a:ext uri="{FF2B5EF4-FFF2-40B4-BE49-F238E27FC236}">
                <a16:creationId xmlns:a16="http://schemas.microsoft.com/office/drawing/2014/main" id="{682F4970-0121-4D20-B182-BCF39C707532}"/>
              </a:ext>
            </a:extLst>
          </p:cNvPr>
          <p:cNvSpPr/>
          <p:nvPr/>
        </p:nvSpPr>
        <p:spPr bwMode="auto">
          <a:xfrm>
            <a:off x="6388608" y="5993995"/>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B0F0"/>
                </a:solidFill>
                <a:effectLst/>
                <a:uLnTx/>
                <a:uFillTx/>
                <a:latin typeface="Book Antiqua" panose="02040602050305030304" pitchFamily="18" charset="0"/>
                <a:ea typeface="+mn-ea"/>
                <a:cs typeface="+mn-cs"/>
              </a:rPr>
              <a:t>Azure SQL DB</a:t>
            </a:r>
          </a:p>
        </p:txBody>
      </p:sp>
      <p:grpSp>
        <p:nvGrpSpPr>
          <p:cNvPr id="59" name="Group 58">
            <a:extLst>
              <a:ext uri="{FF2B5EF4-FFF2-40B4-BE49-F238E27FC236}">
                <a16:creationId xmlns:a16="http://schemas.microsoft.com/office/drawing/2014/main" id="{039EE5BD-F8F5-4548-9801-6BDEF58229AB}"/>
              </a:ext>
            </a:extLst>
          </p:cNvPr>
          <p:cNvGrpSpPr/>
          <p:nvPr/>
        </p:nvGrpSpPr>
        <p:grpSpPr>
          <a:xfrm>
            <a:off x="4586889" y="5402816"/>
            <a:ext cx="1703068" cy="587682"/>
            <a:chOff x="3204969" y="4699961"/>
            <a:chExt cx="1703068" cy="587682"/>
          </a:xfrm>
        </p:grpSpPr>
        <p:sp>
          <p:nvSpPr>
            <p:cNvPr id="60" name="Rectangle: Rounded Corners 59">
              <a:extLst>
                <a:ext uri="{FF2B5EF4-FFF2-40B4-BE49-F238E27FC236}">
                  <a16:creationId xmlns:a16="http://schemas.microsoft.com/office/drawing/2014/main" id="{A7D08CDA-D432-4555-9C2A-7526B0117D2F}"/>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D1C3845F-D7DF-49DB-8AE3-FBAD05913A20}"/>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2" name="Rectangle: Rounded Corners 61">
              <a:extLst>
                <a:ext uri="{FF2B5EF4-FFF2-40B4-BE49-F238E27FC236}">
                  <a16:creationId xmlns:a16="http://schemas.microsoft.com/office/drawing/2014/main" id="{636232CA-7A72-4EDF-804B-5E7FBAE61D06}"/>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63" name="Move_E7C2" title="Icon of four arrows pointing away from eachother">
              <a:extLst>
                <a:ext uri="{FF2B5EF4-FFF2-40B4-BE49-F238E27FC236}">
                  <a16:creationId xmlns:a16="http://schemas.microsoft.com/office/drawing/2014/main" id="{D27984CA-E1F7-4827-8330-59589C2015D9}"/>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6CC5C830-2BA4-4A21-B767-9B3E3FFA491B}"/>
              </a:ext>
            </a:extLst>
          </p:cNvPr>
          <p:cNvGrpSpPr/>
          <p:nvPr/>
        </p:nvGrpSpPr>
        <p:grpSpPr>
          <a:xfrm>
            <a:off x="4586889" y="4799795"/>
            <a:ext cx="1703068" cy="587682"/>
            <a:chOff x="3204969" y="3834996"/>
            <a:chExt cx="1703068" cy="587682"/>
          </a:xfrm>
        </p:grpSpPr>
        <p:sp>
          <p:nvSpPr>
            <p:cNvPr id="65" name="Rectangle: Rounded Corners 64">
              <a:extLst>
                <a:ext uri="{FF2B5EF4-FFF2-40B4-BE49-F238E27FC236}">
                  <a16:creationId xmlns:a16="http://schemas.microsoft.com/office/drawing/2014/main" id="{6B9EE8AD-CF7B-469C-A61B-8A8AA191E8A2}"/>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6" name="Rectangle: Rounded Corners 65">
              <a:extLst>
                <a:ext uri="{FF2B5EF4-FFF2-40B4-BE49-F238E27FC236}">
                  <a16:creationId xmlns:a16="http://schemas.microsoft.com/office/drawing/2014/main" id="{E6544987-CA80-43F4-BD8C-A45DB70C72C4}"/>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7" name="Rectangle: Rounded Corners 66">
              <a:extLst>
                <a:ext uri="{FF2B5EF4-FFF2-40B4-BE49-F238E27FC236}">
                  <a16:creationId xmlns:a16="http://schemas.microsoft.com/office/drawing/2014/main" id="{9EDD2C13-54E0-4572-8213-46234E90A3FF}"/>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68" name="globe_2" title="Icon of a sphere made of lines">
              <a:extLst>
                <a:ext uri="{FF2B5EF4-FFF2-40B4-BE49-F238E27FC236}">
                  <a16:creationId xmlns:a16="http://schemas.microsoft.com/office/drawing/2014/main" id="{F9C85811-9542-4A38-A4FE-B92EACD95CAF}"/>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pic>
        <p:nvPicPr>
          <p:cNvPr id="69" name="Picture 2">
            <a:extLst>
              <a:ext uri="{FF2B5EF4-FFF2-40B4-BE49-F238E27FC236}">
                <a16:creationId xmlns:a16="http://schemas.microsoft.com/office/drawing/2014/main" id="{26924DD2-8CF9-4167-98B2-707020DBB7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5431" y="6035335"/>
            <a:ext cx="399616" cy="422236"/>
          </a:xfrm>
          <a:prstGeom prst="rect">
            <a:avLst/>
          </a:prstGeom>
          <a:noFill/>
        </p:spPr>
      </p:pic>
      <p:pic>
        <p:nvPicPr>
          <p:cNvPr id="71" name="Picture 70">
            <a:extLst>
              <a:ext uri="{FF2B5EF4-FFF2-40B4-BE49-F238E27FC236}">
                <a16:creationId xmlns:a16="http://schemas.microsoft.com/office/drawing/2014/main" id="{0A010637-D7F3-4529-ADC3-30922253DD51}"/>
              </a:ext>
            </a:extLst>
          </p:cNvPr>
          <p:cNvPicPr>
            <a:picLocks noChangeAspect="1"/>
          </p:cNvPicPr>
          <p:nvPr/>
        </p:nvPicPr>
        <p:blipFill>
          <a:blip r:embed="rId4"/>
          <a:stretch>
            <a:fillRect/>
          </a:stretch>
        </p:blipFill>
        <p:spPr>
          <a:xfrm>
            <a:off x="4542227" y="3929837"/>
            <a:ext cx="409524" cy="295238"/>
          </a:xfrm>
          <a:prstGeom prst="rect">
            <a:avLst/>
          </a:prstGeom>
        </p:spPr>
      </p:pic>
      <p:pic>
        <p:nvPicPr>
          <p:cNvPr id="76" name="Picture 75">
            <a:extLst>
              <a:ext uri="{FF2B5EF4-FFF2-40B4-BE49-F238E27FC236}">
                <a16:creationId xmlns:a16="http://schemas.microsoft.com/office/drawing/2014/main" id="{BD547170-9C5A-4D2B-8539-D4284066AEC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99858" y="199717"/>
            <a:ext cx="584063" cy="584063"/>
          </a:xfrm>
          <a:prstGeom prst="rect">
            <a:avLst/>
          </a:prstGeom>
        </p:spPr>
      </p:pic>
      <p:sp>
        <p:nvSpPr>
          <p:cNvPr id="82" name="TextBox 81">
            <a:extLst>
              <a:ext uri="{FF2B5EF4-FFF2-40B4-BE49-F238E27FC236}">
                <a16:creationId xmlns:a16="http://schemas.microsoft.com/office/drawing/2014/main" id="{69B8CE0A-C8EE-4D84-9B2A-DE9CD3DDB19C}"/>
              </a:ext>
            </a:extLst>
          </p:cNvPr>
          <p:cNvSpPr txBox="1"/>
          <p:nvPr/>
        </p:nvSpPr>
        <p:spPr>
          <a:xfrm>
            <a:off x="5337477" y="809173"/>
            <a:ext cx="834313" cy="215444"/>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AAD Sync </a:t>
            </a:r>
          </a:p>
        </p:txBody>
      </p:sp>
      <p:sp>
        <p:nvSpPr>
          <p:cNvPr id="95" name="TextBox 94">
            <a:extLst>
              <a:ext uri="{FF2B5EF4-FFF2-40B4-BE49-F238E27FC236}">
                <a16:creationId xmlns:a16="http://schemas.microsoft.com/office/drawing/2014/main" id="{DA748CEB-5C6F-4B0C-89B0-468763668B80}"/>
              </a:ext>
            </a:extLst>
          </p:cNvPr>
          <p:cNvSpPr txBox="1"/>
          <p:nvPr/>
        </p:nvSpPr>
        <p:spPr>
          <a:xfrm>
            <a:off x="4515574" y="6389891"/>
            <a:ext cx="3847775" cy="246221"/>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Book Antiqua" panose="02040602050305030304" pitchFamily="18" charset="0"/>
                <a:ea typeface="+mn-ea"/>
                <a:cs typeface="Arial" panose="020B0604020202020204" pitchFamily="34" charset="0"/>
              </a:rPr>
              <a:t>WVD PaaS Service: EastUS2/CentralUS (during preview)</a:t>
            </a:r>
          </a:p>
        </p:txBody>
      </p:sp>
      <p:sp>
        <p:nvSpPr>
          <p:cNvPr id="97" name="Rectangle: Rounded Corners 96">
            <a:extLst>
              <a:ext uri="{FF2B5EF4-FFF2-40B4-BE49-F238E27FC236}">
                <a16:creationId xmlns:a16="http://schemas.microsoft.com/office/drawing/2014/main" id="{A980DA0F-22BD-4581-8C2C-769A90C1F37D}"/>
              </a:ext>
            </a:extLst>
          </p:cNvPr>
          <p:cNvSpPr/>
          <p:nvPr/>
        </p:nvSpPr>
        <p:spPr bwMode="auto">
          <a:xfrm>
            <a:off x="4639856" y="6066289"/>
            <a:ext cx="1631150" cy="283076"/>
          </a:xfrm>
          <a:prstGeom prst="roundRect">
            <a:avLst/>
          </a:prstGeom>
          <a:solidFill>
            <a:srgbClr val="002060"/>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Rest API</a:t>
            </a:r>
          </a:p>
        </p:txBody>
      </p:sp>
      <p:sp>
        <p:nvSpPr>
          <p:cNvPr id="98" name="cloud_2" title="Icon of a cloud made of two arrows pointing towards eachother">
            <a:extLst>
              <a:ext uri="{FF2B5EF4-FFF2-40B4-BE49-F238E27FC236}">
                <a16:creationId xmlns:a16="http://schemas.microsoft.com/office/drawing/2014/main" id="{6F7E0272-79DD-48B4-9080-49CE10F437F9}"/>
              </a:ext>
            </a:extLst>
          </p:cNvPr>
          <p:cNvSpPr>
            <a:spLocks noChangeAspect="1" noEditPoints="1"/>
          </p:cNvSpPr>
          <p:nvPr/>
        </p:nvSpPr>
        <p:spPr bwMode="auto">
          <a:xfrm>
            <a:off x="5775076" y="6105267"/>
            <a:ext cx="347880" cy="200753"/>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100" name="Group 99">
            <a:extLst>
              <a:ext uri="{FF2B5EF4-FFF2-40B4-BE49-F238E27FC236}">
                <a16:creationId xmlns:a16="http://schemas.microsoft.com/office/drawing/2014/main" id="{A7458A88-B64D-42F6-80DA-993CA4FD83DF}"/>
              </a:ext>
            </a:extLst>
          </p:cNvPr>
          <p:cNvGrpSpPr/>
          <p:nvPr/>
        </p:nvGrpSpPr>
        <p:grpSpPr>
          <a:xfrm>
            <a:off x="693140" y="5990498"/>
            <a:ext cx="475888" cy="471693"/>
            <a:chOff x="1105093" y="4259263"/>
            <a:chExt cx="650894" cy="588313"/>
          </a:xfrm>
        </p:grpSpPr>
        <p:sp>
          <p:nvSpPr>
            <p:cNvPr id="102" name="Rectangle: Rounded Corners 101">
              <a:extLst>
                <a:ext uri="{FF2B5EF4-FFF2-40B4-BE49-F238E27FC236}">
                  <a16:creationId xmlns:a16="http://schemas.microsoft.com/office/drawing/2014/main" id="{8CF667FE-5374-4AD9-98BE-200720B12F3C}"/>
                </a:ext>
              </a:extLst>
            </p:cNvPr>
            <p:cNvSpPr/>
            <p:nvPr/>
          </p:nvSpPr>
          <p:spPr bwMode="auto">
            <a:xfrm>
              <a:off x="1105093" y="4259263"/>
              <a:ext cx="650894" cy="588313"/>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3" name="Picture 102">
              <a:extLst>
                <a:ext uri="{FF2B5EF4-FFF2-40B4-BE49-F238E27FC236}">
                  <a16:creationId xmlns:a16="http://schemas.microsoft.com/office/drawing/2014/main" id="{5A411D2A-C989-40F1-BC6A-AF917F791424}"/>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56000" y1="81200" x2="56000" y2="81200"/>
                        </a14:backgroundRemoval>
                      </a14:imgEffect>
                    </a14:imgLayer>
                  </a14:imgProps>
                </a:ext>
                <a:ext uri="{28A0092B-C50C-407E-A947-70E740481C1C}">
                  <a14:useLocalDpi xmlns:a14="http://schemas.microsoft.com/office/drawing/2010/main"/>
                </a:ext>
              </a:extLst>
            </a:blip>
            <a:stretch>
              <a:fillRect/>
            </a:stretch>
          </p:blipFill>
          <p:spPr>
            <a:xfrm>
              <a:off x="1200937" y="4319491"/>
              <a:ext cx="448657" cy="448656"/>
            </a:xfrm>
            <a:prstGeom prst="rect">
              <a:avLst/>
            </a:prstGeom>
          </p:spPr>
        </p:pic>
      </p:grpSp>
      <p:sp>
        <p:nvSpPr>
          <p:cNvPr id="101" name="Rectangle 100">
            <a:extLst>
              <a:ext uri="{FF2B5EF4-FFF2-40B4-BE49-F238E27FC236}">
                <a16:creationId xmlns:a16="http://schemas.microsoft.com/office/drawing/2014/main" id="{F9051BC4-28EA-4444-943F-DABE374961DD}"/>
              </a:ext>
            </a:extLst>
          </p:cNvPr>
          <p:cNvSpPr/>
          <p:nvPr/>
        </p:nvSpPr>
        <p:spPr>
          <a:xfrm>
            <a:off x="460919" y="6393320"/>
            <a:ext cx="1074993" cy="246221"/>
          </a:xfrm>
          <a:prstGeom prst="rect">
            <a:avLst/>
          </a:prstGeom>
        </p:spPr>
        <p:txBody>
          <a:bodyPr wrap="square" anchor="ctr">
            <a:sp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2060"/>
                </a:solidFill>
                <a:effectLst/>
                <a:uLnTx/>
                <a:uFillTx/>
                <a:latin typeface="Book Antiqua" panose="02040602050305030304" pitchFamily="18" charset="0"/>
                <a:ea typeface="+mn-ea"/>
                <a:cs typeface="+mn-cs"/>
              </a:rPr>
              <a:t>PowerShell</a:t>
            </a:r>
          </a:p>
        </p:txBody>
      </p:sp>
      <p:cxnSp>
        <p:nvCxnSpPr>
          <p:cNvPr id="104" name="Straight Arrow Connector 103">
            <a:extLst>
              <a:ext uri="{FF2B5EF4-FFF2-40B4-BE49-F238E27FC236}">
                <a16:creationId xmlns:a16="http://schemas.microsoft.com/office/drawing/2014/main" id="{A00B27CC-E96C-4C45-B548-A7E9FD8130B9}"/>
              </a:ext>
            </a:extLst>
          </p:cNvPr>
          <p:cNvCxnSpPr>
            <a:cxnSpLocks/>
            <a:stCxn id="102" idx="3"/>
            <a:endCxn id="97" idx="1"/>
          </p:cNvCxnSpPr>
          <p:nvPr/>
        </p:nvCxnSpPr>
        <p:spPr>
          <a:xfrm flipV="1">
            <a:off x="1169028" y="6207827"/>
            <a:ext cx="3470828" cy="18518"/>
          </a:xfrm>
          <a:prstGeom prst="straightConnector1">
            <a:avLst/>
          </a:prstGeom>
          <a:ln w="19050">
            <a:solidFill>
              <a:schemeClr val="tx1">
                <a:lumMod val="95000"/>
                <a:lumOff val="5000"/>
              </a:schemeClr>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ED135868-8AF0-4CD9-A295-8227D9D13EFF}"/>
              </a:ext>
            </a:extLst>
          </p:cNvPr>
          <p:cNvGrpSpPr/>
          <p:nvPr/>
        </p:nvGrpSpPr>
        <p:grpSpPr>
          <a:xfrm>
            <a:off x="447451" y="4418800"/>
            <a:ext cx="1007316" cy="1363800"/>
            <a:chOff x="899303" y="2229846"/>
            <a:chExt cx="1626420" cy="2908602"/>
          </a:xfrm>
        </p:grpSpPr>
        <p:sp>
          <p:nvSpPr>
            <p:cNvPr id="107" name="Oval 106">
              <a:extLst>
                <a:ext uri="{FF2B5EF4-FFF2-40B4-BE49-F238E27FC236}">
                  <a16:creationId xmlns:a16="http://schemas.microsoft.com/office/drawing/2014/main" id="{8014297C-7509-4211-BFAA-0913CD0C6041}"/>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08" name="Oval 107">
              <a:extLst>
                <a:ext uri="{FF2B5EF4-FFF2-40B4-BE49-F238E27FC236}">
                  <a16:creationId xmlns:a16="http://schemas.microsoft.com/office/drawing/2014/main" id="{18B02321-E0BF-4AE8-AF7E-81FA7FB9B700}"/>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09" name="Oval 108">
              <a:extLst>
                <a:ext uri="{FF2B5EF4-FFF2-40B4-BE49-F238E27FC236}">
                  <a16:creationId xmlns:a16="http://schemas.microsoft.com/office/drawing/2014/main" id="{74E7DD41-B5CA-4C69-94A4-1ABC69667496}"/>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110" name="Group 109">
              <a:extLst>
                <a:ext uri="{FF2B5EF4-FFF2-40B4-BE49-F238E27FC236}">
                  <a16:creationId xmlns:a16="http://schemas.microsoft.com/office/drawing/2014/main" id="{0CAB1712-9983-4833-8024-B22C187E2C91}"/>
                </a:ext>
              </a:extLst>
            </p:cNvPr>
            <p:cNvGrpSpPr/>
            <p:nvPr/>
          </p:nvGrpSpPr>
          <p:grpSpPr>
            <a:xfrm>
              <a:off x="2043658" y="2532747"/>
              <a:ext cx="482065" cy="2255907"/>
              <a:chOff x="2224274" y="2338191"/>
              <a:chExt cx="482065" cy="2255907"/>
            </a:xfrm>
          </p:grpSpPr>
          <p:grpSp>
            <p:nvGrpSpPr>
              <p:cNvPr id="114" name="Group 113">
                <a:extLst>
                  <a:ext uri="{FF2B5EF4-FFF2-40B4-BE49-F238E27FC236}">
                    <a16:creationId xmlns:a16="http://schemas.microsoft.com/office/drawing/2014/main" id="{4C301380-0C6C-4F17-871B-638A6CC590E7}"/>
                  </a:ext>
                </a:extLst>
              </p:cNvPr>
              <p:cNvGrpSpPr/>
              <p:nvPr/>
            </p:nvGrpSpPr>
            <p:grpSpPr>
              <a:xfrm>
                <a:off x="2281302" y="3639439"/>
                <a:ext cx="319498" cy="414180"/>
                <a:chOff x="5866856" y="4829242"/>
                <a:chExt cx="702675" cy="865083"/>
              </a:xfrm>
            </p:grpSpPr>
            <p:sp>
              <p:nvSpPr>
                <p:cNvPr id="122" name="Freeform 12">
                  <a:extLst>
                    <a:ext uri="{FF2B5EF4-FFF2-40B4-BE49-F238E27FC236}">
                      <a16:creationId xmlns:a16="http://schemas.microsoft.com/office/drawing/2014/main" id="{55DAE9BC-FB0F-429B-BBB3-D73611DEEA58}"/>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3">
                  <a:extLst>
                    <a:ext uri="{FF2B5EF4-FFF2-40B4-BE49-F238E27FC236}">
                      <a16:creationId xmlns:a16="http://schemas.microsoft.com/office/drawing/2014/main" id="{830D3159-8DCB-4C1B-988C-7C532ACEBA9D}"/>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DD33D519-47BE-4756-B075-6BA6055E9719}"/>
                  </a:ext>
                </a:extLst>
              </p:cNvPr>
              <p:cNvGrpSpPr/>
              <p:nvPr/>
            </p:nvGrpSpPr>
            <p:grpSpPr>
              <a:xfrm>
                <a:off x="2286418" y="3019895"/>
                <a:ext cx="335350" cy="419905"/>
                <a:chOff x="13987161" y="3323588"/>
                <a:chExt cx="2047876" cy="2435225"/>
              </a:xfrm>
              <a:solidFill>
                <a:schemeClr val="bg1"/>
              </a:solidFill>
            </p:grpSpPr>
            <p:sp>
              <p:nvSpPr>
                <p:cNvPr id="118" name="Freeform 50">
                  <a:extLst>
                    <a:ext uri="{FF2B5EF4-FFF2-40B4-BE49-F238E27FC236}">
                      <a16:creationId xmlns:a16="http://schemas.microsoft.com/office/drawing/2014/main" id="{74443019-5A3F-4575-B30E-460A0B362EDA}"/>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51">
                  <a:extLst>
                    <a:ext uri="{FF2B5EF4-FFF2-40B4-BE49-F238E27FC236}">
                      <a16:creationId xmlns:a16="http://schemas.microsoft.com/office/drawing/2014/main" id="{D141A853-9F70-4982-9B57-1E0069BE226B}"/>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52">
                  <a:extLst>
                    <a:ext uri="{FF2B5EF4-FFF2-40B4-BE49-F238E27FC236}">
                      <a16:creationId xmlns:a16="http://schemas.microsoft.com/office/drawing/2014/main" id="{9BA8BA6F-2770-4262-A8C3-EB5793355431}"/>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53">
                  <a:extLst>
                    <a:ext uri="{FF2B5EF4-FFF2-40B4-BE49-F238E27FC236}">
                      <a16:creationId xmlns:a16="http://schemas.microsoft.com/office/drawing/2014/main" id="{DC15BC13-51D1-4A70-A815-BB3DAB3FABB9}"/>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6" name="Picture 115">
                <a:extLst>
                  <a:ext uri="{FF2B5EF4-FFF2-40B4-BE49-F238E27FC236}">
                    <a16:creationId xmlns:a16="http://schemas.microsoft.com/office/drawing/2014/main" id="{9EAFB3DB-7990-4D87-A0D2-D5F061A64E04}"/>
                  </a:ext>
                </a:extLst>
              </p:cNvPr>
              <p:cNvPicPr>
                <a:picLocks noChangeAspect="1"/>
              </p:cNvPicPr>
              <p:nvPr/>
            </p:nvPicPr>
            <p:blipFill rotWithShape="1">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117" name="Picture 116">
                <a:extLst>
                  <a:ext uri="{FF2B5EF4-FFF2-40B4-BE49-F238E27FC236}">
                    <a16:creationId xmlns:a16="http://schemas.microsoft.com/office/drawing/2014/main" id="{E000C0FC-0F42-409E-AA56-92C9D3C6493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11" name="CellPhone_E8EA" title="Icon of a cellphone">
              <a:extLst>
                <a:ext uri="{FF2B5EF4-FFF2-40B4-BE49-F238E27FC236}">
                  <a16:creationId xmlns:a16="http://schemas.microsoft.com/office/drawing/2014/main" id="{29763DC8-77A9-4265-9556-22FD9E286210}"/>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Laptop_E770" title="Icon of a laptop">
              <a:extLst>
                <a:ext uri="{FF2B5EF4-FFF2-40B4-BE49-F238E27FC236}">
                  <a16:creationId xmlns:a16="http://schemas.microsoft.com/office/drawing/2014/main" id="{E62EF8EB-B410-4B0E-94A9-DDA45573849F}"/>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 name="Tablet_E70A" title="Icon of a tablet">
              <a:extLst>
                <a:ext uri="{FF2B5EF4-FFF2-40B4-BE49-F238E27FC236}">
                  <a16:creationId xmlns:a16="http://schemas.microsoft.com/office/drawing/2014/main" id="{923D418C-B910-4F3A-AA74-60E446AD3181}"/>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24" name="Right Bracket 123">
            <a:extLst>
              <a:ext uri="{FF2B5EF4-FFF2-40B4-BE49-F238E27FC236}">
                <a16:creationId xmlns:a16="http://schemas.microsoft.com/office/drawing/2014/main" id="{7B057DB7-F2C0-4D59-92F8-6DEE2AA54767}"/>
              </a:ext>
            </a:extLst>
          </p:cNvPr>
          <p:cNvSpPr/>
          <p:nvPr/>
        </p:nvSpPr>
        <p:spPr>
          <a:xfrm>
            <a:off x="1411215" y="4534848"/>
            <a:ext cx="78352" cy="1128953"/>
          </a:xfrm>
          <a:prstGeom prst="rightBracket">
            <a:avLst>
              <a:gd name="adj" fmla="val 0"/>
            </a:avLst>
          </a:prstGeom>
          <a:ln w="28575" cap="rnd">
            <a:solidFill>
              <a:srgbClr val="767676"/>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cxnSp>
        <p:nvCxnSpPr>
          <p:cNvPr id="125" name="Straight Arrow Connector 124">
            <a:extLst>
              <a:ext uri="{FF2B5EF4-FFF2-40B4-BE49-F238E27FC236}">
                <a16:creationId xmlns:a16="http://schemas.microsoft.com/office/drawing/2014/main" id="{9E95C5BF-111E-4E1F-8050-32A0280F8478}"/>
              </a:ext>
            </a:extLst>
          </p:cNvPr>
          <p:cNvCxnSpPr>
            <a:cxnSpLocks/>
          </p:cNvCxnSpPr>
          <p:nvPr/>
        </p:nvCxnSpPr>
        <p:spPr>
          <a:xfrm>
            <a:off x="1489567" y="5395088"/>
            <a:ext cx="3046048" cy="26211"/>
          </a:xfrm>
          <a:prstGeom prst="straightConnector1">
            <a:avLst/>
          </a:prstGeom>
          <a:ln w="38100">
            <a:solidFill>
              <a:srgbClr val="767676"/>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803E466C-2049-4932-8DF8-ECD418ED54C1}"/>
              </a:ext>
            </a:extLst>
          </p:cNvPr>
          <p:cNvSpPr txBox="1"/>
          <p:nvPr/>
        </p:nvSpPr>
        <p:spPr>
          <a:xfrm rot="16200000">
            <a:off x="-249590" y="4872411"/>
            <a:ext cx="1184223" cy="276999"/>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67676"/>
                </a:solidFill>
                <a:effectLst/>
                <a:uLnTx/>
                <a:uFillTx/>
                <a:latin typeface="Book Antiqua" panose="02040602050305030304" pitchFamily="18" charset="0"/>
                <a:ea typeface="+mn-ea"/>
                <a:cs typeface="Arial" panose="020B0604020202020204" pitchFamily="34" charset="0"/>
              </a:rPr>
              <a:t>WVD Clients</a:t>
            </a:r>
          </a:p>
        </p:txBody>
      </p:sp>
      <p:sp>
        <p:nvSpPr>
          <p:cNvPr id="148" name="TextBox 147">
            <a:extLst>
              <a:ext uri="{FF2B5EF4-FFF2-40B4-BE49-F238E27FC236}">
                <a16:creationId xmlns:a16="http://schemas.microsoft.com/office/drawing/2014/main" id="{02C98BFC-6539-402A-B915-C77C2A073FEC}"/>
              </a:ext>
            </a:extLst>
          </p:cNvPr>
          <p:cNvSpPr txBox="1"/>
          <p:nvPr/>
        </p:nvSpPr>
        <p:spPr>
          <a:xfrm rot="16200000">
            <a:off x="3674871" y="4061348"/>
            <a:ext cx="1392017" cy="24622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[Over MS Backbone]</a:t>
            </a:r>
          </a:p>
        </p:txBody>
      </p:sp>
      <p:sp>
        <p:nvSpPr>
          <p:cNvPr id="154" name="TextBox 153">
            <a:extLst>
              <a:ext uri="{FF2B5EF4-FFF2-40B4-BE49-F238E27FC236}">
                <a16:creationId xmlns:a16="http://schemas.microsoft.com/office/drawing/2014/main" id="{F9162E18-6E0E-4814-A972-C873F600E3A6}"/>
              </a:ext>
            </a:extLst>
          </p:cNvPr>
          <p:cNvSpPr txBox="1"/>
          <p:nvPr/>
        </p:nvSpPr>
        <p:spPr>
          <a:xfrm>
            <a:off x="1658912" y="5202080"/>
            <a:ext cx="2534972" cy="215444"/>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WVD Web/Downloadable Client (Over Internet)</a:t>
            </a:r>
          </a:p>
        </p:txBody>
      </p:sp>
      <p:sp>
        <p:nvSpPr>
          <p:cNvPr id="158" name="TextBox 157">
            <a:extLst>
              <a:ext uri="{FF2B5EF4-FFF2-40B4-BE49-F238E27FC236}">
                <a16:creationId xmlns:a16="http://schemas.microsoft.com/office/drawing/2014/main" id="{6774031E-04BE-4960-AC4C-11421785DC7F}"/>
              </a:ext>
            </a:extLst>
          </p:cNvPr>
          <p:cNvSpPr txBox="1"/>
          <p:nvPr/>
        </p:nvSpPr>
        <p:spPr>
          <a:xfrm>
            <a:off x="1201268" y="6035335"/>
            <a:ext cx="3019343"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hlinkClick r:id="rId12"/>
              </a:rPr>
              <a:t>admin@contoso.com</a:t>
            </a: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 (Tenant Creator)</a:t>
            </a:r>
          </a:p>
        </p:txBody>
      </p:sp>
      <p:sp>
        <p:nvSpPr>
          <p:cNvPr id="159" name="TextBox 158">
            <a:extLst>
              <a:ext uri="{FF2B5EF4-FFF2-40B4-BE49-F238E27FC236}">
                <a16:creationId xmlns:a16="http://schemas.microsoft.com/office/drawing/2014/main" id="{28AAC628-A52C-443B-A27C-A28427D1AF67}"/>
              </a:ext>
            </a:extLst>
          </p:cNvPr>
          <p:cNvSpPr txBox="1"/>
          <p:nvPr/>
        </p:nvSpPr>
        <p:spPr>
          <a:xfrm rot="16200000">
            <a:off x="218046" y="6076846"/>
            <a:ext cx="697752" cy="276999"/>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67676"/>
                </a:solidFill>
                <a:effectLst/>
                <a:uLnTx/>
                <a:uFillTx/>
                <a:latin typeface="Book Antiqua" panose="02040602050305030304" pitchFamily="18" charset="0"/>
                <a:ea typeface="+mn-ea"/>
                <a:cs typeface="Arial" panose="020B0604020202020204" pitchFamily="34" charset="0"/>
              </a:rPr>
              <a:t>Mgmt.</a:t>
            </a:r>
          </a:p>
        </p:txBody>
      </p:sp>
      <p:sp>
        <p:nvSpPr>
          <p:cNvPr id="146" name="Rectangle 145">
            <a:extLst>
              <a:ext uri="{FF2B5EF4-FFF2-40B4-BE49-F238E27FC236}">
                <a16:creationId xmlns:a16="http://schemas.microsoft.com/office/drawing/2014/main" id="{F66BF2F0-99C6-4459-96C8-23E93B923FEC}"/>
              </a:ext>
            </a:extLst>
          </p:cNvPr>
          <p:cNvSpPr/>
          <p:nvPr/>
        </p:nvSpPr>
        <p:spPr>
          <a:xfrm>
            <a:off x="4705929" y="1183173"/>
            <a:ext cx="1353581" cy="853920"/>
          </a:xfrm>
          <a:prstGeom prst="rect">
            <a:avLst/>
          </a:prstGeom>
          <a:solidFill>
            <a:srgbClr val="F7F7F7"/>
          </a:solidFill>
          <a:ln w="190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a:ea typeface="+mn-ea"/>
              <a:cs typeface="+mn-cs"/>
            </a:endParaRPr>
          </a:p>
        </p:txBody>
      </p:sp>
      <p:pic>
        <p:nvPicPr>
          <p:cNvPr id="43" name="Picture 42">
            <a:extLst>
              <a:ext uri="{FF2B5EF4-FFF2-40B4-BE49-F238E27FC236}">
                <a16:creationId xmlns:a16="http://schemas.microsoft.com/office/drawing/2014/main" id="{31F0F4D1-1B90-4EB1-8596-EF63990AD1A3}"/>
              </a:ext>
            </a:extLst>
          </p:cNvPr>
          <p:cNvPicPr>
            <a:picLocks noChangeAspect="1"/>
          </p:cNvPicPr>
          <p:nvPr/>
        </p:nvPicPr>
        <p:blipFill>
          <a:blip r:embed="rId13"/>
          <a:stretch>
            <a:fillRect/>
          </a:stretch>
        </p:blipFill>
        <p:spPr>
          <a:xfrm>
            <a:off x="5172100" y="1222751"/>
            <a:ext cx="380888" cy="380888"/>
          </a:xfrm>
          <a:prstGeom prst="rect">
            <a:avLst/>
          </a:prstGeom>
        </p:spPr>
      </p:pic>
      <p:sp>
        <p:nvSpPr>
          <p:cNvPr id="83" name="TextBox 82">
            <a:extLst>
              <a:ext uri="{FF2B5EF4-FFF2-40B4-BE49-F238E27FC236}">
                <a16:creationId xmlns:a16="http://schemas.microsoft.com/office/drawing/2014/main" id="{24DF3BDC-62B8-4183-932D-F84F57AA25D9}"/>
              </a:ext>
            </a:extLst>
          </p:cNvPr>
          <p:cNvSpPr txBox="1"/>
          <p:nvPr/>
        </p:nvSpPr>
        <p:spPr>
          <a:xfrm>
            <a:off x="4655706" y="1524305"/>
            <a:ext cx="1462017" cy="50783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adVM - 10.0.0.4</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(running AAD Connect)</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Contoso.local</a:t>
            </a:r>
            <a:endParaRPr kumimoji="0" lang="en-US" sz="9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endParaRPr>
          </a:p>
        </p:txBody>
      </p:sp>
      <p:sp>
        <p:nvSpPr>
          <p:cNvPr id="152" name="TextBox 151">
            <a:extLst>
              <a:ext uri="{FF2B5EF4-FFF2-40B4-BE49-F238E27FC236}">
                <a16:creationId xmlns:a16="http://schemas.microsoft.com/office/drawing/2014/main" id="{DA5AC934-89E6-4099-A8CC-897457FC02B1}"/>
              </a:ext>
            </a:extLst>
          </p:cNvPr>
          <p:cNvSpPr txBox="1"/>
          <p:nvPr/>
        </p:nvSpPr>
        <p:spPr>
          <a:xfrm>
            <a:off x="4616003" y="1986738"/>
            <a:ext cx="1614142" cy="230832"/>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adSubnet: 10.0.0.0/24</a:t>
            </a:r>
          </a:p>
        </p:txBody>
      </p:sp>
      <p:pic>
        <p:nvPicPr>
          <p:cNvPr id="157" name="Picture 156">
            <a:extLst>
              <a:ext uri="{FF2B5EF4-FFF2-40B4-BE49-F238E27FC236}">
                <a16:creationId xmlns:a16="http://schemas.microsoft.com/office/drawing/2014/main" id="{6268420E-6248-4502-A697-5F14A95B8A5C}"/>
              </a:ext>
            </a:extLst>
          </p:cNvPr>
          <p:cNvPicPr>
            <a:picLocks noChangeAspect="1"/>
          </p:cNvPicPr>
          <p:nvPr/>
        </p:nvPicPr>
        <p:blipFill>
          <a:blip r:embed="rId14"/>
          <a:stretch>
            <a:fillRect/>
          </a:stretch>
        </p:blipFill>
        <p:spPr>
          <a:xfrm>
            <a:off x="4698475" y="1185895"/>
            <a:ext cx="315605" cy="315605"/>
          </a:xfrm>
          <a:prstGeom prst="rect">
            <a:avLst/>
          </a:prstGeom>
        </p:spPr>
      </p:pic>
      <p:sp>
        <p:nvSpPr>
          <p:cNvPr id="172" name="Rectangle 171">
            <a:extLst>
              <a:ext uri="{FF2B5EF4-FFF2-40B4-BE49-F238E27FC236}">
                <a16:creationId xmlns:a16="http://schemas.microsoft.com/office/drawing/2014/main" id="{C45C5183-559C-477F-934F-F0CA1E6BAAF6}"/>
              </a:ext>
            </a:extLst>
          </p:cNvPr>
          <p:cNvSpPr/>
          <p:nvPr/>
        </p:nvSpPr>
        <p:spPr>
          <a:xfrm>
            <a:off x="5537688" y="2330670"/>
            <a:ext cx="2299527" cy="1498805"/>
          </a:xfrm>
          <a:prstGeom prst="rect">
            <a:avLst/>
          </a:prstGeom>
          <a:solidFill>
            <a:srgbClr val="F7F7F7"/>
          </a:solidFill>
          <a:ln w="190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73" name="TextBox 172">
            <a:extLst>
              <a:ext uri="{FF2B5EF4-FFF2-40B4-BE49-F238E27FC236}">
                <a16:creationId xmlns:a16="http://schemas.microsoft.com/office/drawing/2014/main" id="{EA024765-32AA-4B69-BDD9-AF25A55827CE}"/>
              </a:ext>
            </a:extLst>
          </p:cNvPr>
          <p:cNvSpPr txBox="1"/>
          <p:nvPr/>
        </p:nvSpPr>
        <p:spPr>
          <a:xfrm>
            <a:off x="5446727" y="3774607"/>
            <a:ext cx="1706446" cy="215444"/>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wvd</a:t>
            </a: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Subnet: 10.0.1.0/24</a:t>
            </a:r>
          </a:p>
        </p:txBody>
      </p:sp>
      <p:pic>
        <p:nvPicPr>
          <p:cNvPr id="174" name="Picture 173">
            <a:extLst>
              <a:ext uri="{FF2B5EF4-FFF2-40B4-BE49-F238E27FC236}">
                <a16:creationId xmlns:a16="http://schemas.microsoft.com/office/drawing/2014/main" id="{2D43DAAC-1DA5-4DD0-BE52-E605F0042201}"/>
              </a:ext>
            </a:extLst>
          </p:cNvPr>
          <p:cNvPicPr>
            <a:picLocks noChangeAspect="1"/>
          </p:cNvPicPr>
          <p:nvPr/>
        </p:nvPicPr>
        <p:blipFill>
          <a:blip r:embed="rId14"/>
          <a:stretch>
            <a:fillRect/>
          </a:stretch>
        </p:blipFill>
        <p:spPr>
          <a:xfrm>
            <a:off x="5514884" y="2336786"/>
            <a:ext cx="315605" cy="315605"/>
          </a:xfrm>
          <a:prstGeom prst="rect">
            <a:avLst/>
          </a:prstGeom>
        </p:spPr>
      </p:pic>
      <p:grpSp>
        <p:nvGrpSpPr>
          <p:cNvPr id="149" name="Group 148">
            <a:extLst>
              <a:ext uri="{FF2B5EF4-FFF2-40B4-BE49-F238E27FC236}">
                <a16:creationId xmlns:a16="http://schemas.microsoft.com/office/drawing/2014/main" id="{CC6DBB33-28EB-4CC0-AE31-DC4B58308D01}"/>
              </a:ext>
            </a:extLst>
          </p:cNvPr>
          <p:cNvGrpSpPr/>
          <p:nvPr/>
        </p:nvGrpSpPr>
        <p:grpSpPr>
          <a:xfrm>
            <a:off x="4278637" y="3541315"/>
            <a:ext cx="1623407" cy="1478816"/>
            <a:chOff x="5336125" y="3363690"/>
            <a:chExt cx="2885074" cy="1656442"/>
          </a:xfrm>
        </p:grpSpPr>
        <p:cxnSp>
          <p:nvCxnSpPr>
            <p:cNvPr id="132" name="Straight Arrow Connector 131">
              <a:extLst>
                <a:ext uri="{FF2B5EF4-FFF2-40B4-BE49-F238E27FC236}">
                  <a16:creationId xmlns:a16="http://schemas.microsoft.com/office/drawing/2014/main" id="{9761805C-ED46-46AC-95D2-5837BA95B524}"/>
                </a:ext>
              </a:extLst>
            </p:cNvPr>
            <p:cNvCxnSpPr>
              <a:cxnSpLocks/>
            </p:cNvCxnSpPr>
            <p:nvPr/>
          </p:nvCxnSpPr>
          <p:spPr>
            <a:xfrm>
              <a:off x="5336125" y="5018882"/>
              <a:ext cx="230342" cy="0"/>
            </a:xfrm>
            <a:prstGeom prst="straightConnector1">
              <a:avLst/>
            </a:prstGeom>
            <a:ln w="12700">
              <a:solidFill>
                <a:srgbClr val="767676">
                  <a:alpha val="57000"/>
                </a:srgbClr>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C3109EC-046E-45DF-813E-170886B59846}"/>
                </a:ext>
              </a:extLst>
            </p:cNvPr>
            <p:cNvCxnSpPr>
              <a:cxnSpLocks/>
            </p:cNvCxnSpPr>
            <p:nvPr/>
          </p:nvCxnSpPr>
          <p:spPr>
            <a:xfrm flipV="1">
              <a:off x="5346035" y="3375646"/>
              <a:ext cx="19525" cy="1644486"/>
            </a:xfrm>
            <a:prstGeom prst="straightConnector1">
              <a:avLst/>
            </a:prstGeom>
            <a:ln w="12700">
              <a:solidFill>
                <a:srgbClr val="767676">
                  <a:alpha val="57000"/>
                </a:srgbClr>
              </a:solidFill>
              <a:headEnd type="non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40E548E8-239C-43E5-9E1C-0267C85346B3}"/>
                </a:ext>
              </a:extLst>
            </p:cNvPr>
            <p:cNvCxnSpPr>
              <a:cxnSpLocks/>
            </p:cNvCxnSpPr>
            <p:nvPr/>
          </p:nvCxnSpPr>
          <p:spPr>
            <a:xfrm flipV="1">
              <a:off x="5355797" y="3363690"/>
              <a:ext cx="2865402" cy="8459"/>
            </a:xfrm>
            <a:prstGeom prst="straightConnector1">
              <a:avLst/>
            </a:prstGeom>
            <a:ln w="12700">
              <a:solidFill>
                <a:srgbClr val="767676">
                  <a:alpha val="57000"/>
                </a:srgbClr>
              </a:solidFill>
              <a:headEnd type="none" w="med" len="med"/>
              <a:tailEnd type="oval"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75" name="TextBox 174">
            <a:extLst>
              <a:ext uri="{FF2B5EF4-FFF2-40B4-BE49-F238E27FC236}">
                <a16:creationId xmlns:a16="http://schemas.microsoft.com/office/drawing/2014/main" id="{80EA6190-03FA-48B6-A0CD-353C4B571D90}"/>
              </a:ext>
            </a:extLst>
          </p:cNvPr>
          <p:cNvSpPr txBox="1"/>
          <p:nvPr/>
        </p:nvSpPr>
        <p:spPr>
          <a:xfrm>
            <a:off x="5415842" y="3503232"/>
            <a:ext cx="654362" cy="24622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[agent]</a:t>
            </a:r>
          </a:p>
        </p:txBody>
      </p:sp>
      <p:pic>
        <p:nvPicPr>
          <p:cNvPr id="185" name="Picture 184">
            <a:extLst>
              <a:ext uri="{FF2B5EF4-FFF2-40B4-BE49-F238E27FC236}">
                <a16:creationId xmlns:a16="http://schemas.microsoft.com/office/drawing/2014/main" id="{86C20721-3820-42EC-9FD6-3A995D9048B8}"/>
              </a:ext>
            </a:extLst>
          </p:cNvPr>
          <p:cNvPicPr>
            <a:picLocks noChangeAspect="1"/>
          </p:cNvPicPr>
          <p:nvPr/>
        </p:nvPicPr>
        <p:blipFill>
          <a:blip r:embed="rId13"/>
          <a:stretch>
            <a:fillRect/>
          </a:stretch>
        </p:blipFill>
        <p:spPr>
          <a:xfrm>
            <a:off x="5878893" y="2353555"/>
            <a:ext cx="380888" cy="380888"/>
          </a:xfrm>
          <a:prstGeom prst="rect">
            <a:avLst/>
          </a:prstGeom>
        </p:spPr>
      </p:pic>
      <p:sp>
        <p:nvSpPr>
          <p:cNvPr id="186" name="TextBox 185">
            <a:extLst>
              <a:ext uri="{FF2B5EF4-FFF2-40B4-BE49-F238E27FC236}">
                <a16:creationId xmlns:a16="http://schemas.microsoft.com/office/drawing/2014/main" id="{57C2C790-1B45-4558-ABB3-454D9D597766}"/>
              </a:ext>
            </a:extLst>
          </p:cNvPr>
          <p:cNvSpPr txBox="1"/>
          <p:nvPr/>
        </p:nvSpPr>
        <p:spPr>
          <a:xfrm>
            <a:off x="5535453" y="2654267"/>
            <a:ext cx="1069571" cy="430887"/>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Win10</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(Persistent)</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Can be N-Series</a:t>
            </a:r>
          </a:p>
        </p:txBody>
      </p:sp>
      <p:pic>
        <p:nvPicPr>
          <p:cNvPr id="187" name="Picture 186">
            <a:extLst>
              <a:ext uri="{FF2B5EF4-FFF2-40B4-BE49-F238E27FC236}">
                <a16:creationId xmlns:a16="http://schemas.microsoft.com/office/drawing/2014/main" id="{4AEE6B62-3BEA-4393-B03D-8FAB88D7325F}"/>
              </a:ext>
            </a:extLst>
          </p:cNvPr>
          <p:cNvPicPr>
            <a:picLocks noChangeAspect="1"/>
          </p:cNvPicPr>
          <p:nvPr/>
        </p:nvPicPr>
        <p:blipFill>
          <a:blip r:embed="rId13"/>
          <a:stretch>
            <a:fillRect/>
          </a:stretch>
        </p:blipFill>
        <p:spPr>
          <a:xfrm>
            <a:off x="6819023" y="2752296"/>
            <a:ext cx="380888" cy="380888"/>
          </a:xfrm>
          <a:prstGeom prst="rect">
            <a:avLst/>
          </a:prstGeom>
        </p:spPr>
      </p:pic>
      <p:sp>
        <p:nvSpPr>
          <p:cNvPr id="188" name="TextBox 187">
            <a:extLst>
              <a:ext uri="{FF2B5EF4-FFF2-40B4-BE49-F238E27FC236}">
                <a16:creationId xmlns:a16="http://schemas.microsoft.com/office/drawing/2014/main" id="{55F9FE12-1BE7-47BE-B48C-4DB822A99E7A}"/>
              </a:ext>
            </a:extLst>
          </p:cNvPr>
          <p:cNvSpPr txBox="1"/>
          <p:nvPr/>
        </p:nvSpPr>
        <p:spPr>
          <a:xfrm>
            <a:off x="6239847" y="3047485"/>
            <a:ext cx="1146230"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Win10 EVD + O365</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(Pooled)</a:t>
            </a:r>
          </a:p>
        </p:txBody>
      </p:sp>
      <p:pic>
        <p:nvPicPr>
          <p:cNvPr id="189" name="Picture 188">
            <a:extLst>
              <a:ext uri="{FF2B5EF4-FFF2-40B4-BE49-F238E27FC236}">
                <a16:creationId xmlns:a16="http://schemas.microsoft.com/office/drawing/2014/main" id="{5B100A35-9A10-4524-AB7C-190C6B51BA35}"/>
              </a:ext>
            </a:extLst>
          </p:cNvPr>
          <p:cNvPicPr>
            <a:picLocks noChangeAspect="1"/>
          </p:cNvPicPr>
          <p:nvPr/>
        </p:nvPicPr>
        <p:blipFill>
          <a:blip r:embed="rId13"/>
          <a:stretch>
            <a:fillRect/>
          </a:stretch>
        </p:blipFill>
        <p:spPr>
          <a:xfrm>
            <a:off x="6231937" y="3336334"/>
            <a:ext cx="380888" cy="380888"/>
          </a:xfrm>
          <a:prstGeom prst="rect">
            <a:avLst/>
          </a:prstGeom>
        </p:spPr>
      </p:pic>
      <p:sp>
        <p:nvSpPr>
          <p:cNvPr id="190" name="TextBox 189">
            <a:extLst>
              <a:ext uri="{FF2B5EF4-FFF2-40B4-BE49-F238E27FC236}">
                <a16:creationId xmlns:a16="http://schemas.microsoft.com/office/drawing/2014/main" id="{6E1BE645-0F38-40CC-BEED-B0FDB39E93C8}"/>
              </a:ext>
            </a:extLst>
          </p:cNvPr>
          <p:cNvSpPr txBox="1"/>
          <p:nvPr/>
        </p:nvSpPr>
        <p:spPr>
          <a:xfrm>
            <a:off x="5879597" y="3617010"/>
            <a:ext cx="1069571"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Win2016 (Pooled)</a:t>
            </a:r>
          </a:p>
        </p:txBody>
      </p:sp>
      <p:grpSp>
        <p:nvGrpSpPr>
          <p:cNvPr id="191" name="Group 190">
            <a:extLst>
              <a:ext uri="{FF2B5EF4-FFF2-40B4-BE49-F238E27FC236}">
                <a16:creationId xmlns:a16="http://schemas.microsoft.com/office/drawing/2014/main" id="{BF81B442-303B-47FE-8BE2-48217D6FCA9B}"/>
              </a:ext>
            </a:extLst>
          </p:cNvPr>
          <p:cNvGrpSpPr/>
          <p:nvPr/>
        </p:nvGrpSpPr>
        <p:grpSpPr>
          <a:xfrm>
            <a:off x="8461067" y="1454254"/>
            <a:ext cx="1736958" cy="3646446"/>
            <a:chOff x="8839221" y="2009868"/>
            <a:chExt cx="3127777" cy="2325596"/>
          </a:xfrm>
          <a:solidFill>
            <a:schemeClr val="bg1">
              <a:lumMod val="75000"/>
            </a:schemeClr>
          </a:solidFill>
        </p:grpSpPr>
        <p:sp>
          <p:nvSpPr>
            <p:cNvPr id="192" name="Trapezoid 191">
              <a:extLst>
                <a:ext uri="{FF2B5EF4-FFF2-40B4-BE49-F238E27FC236}">
                  <a16:creationId xmlns:a16="http://schemas.microsoft.com/office/drawing/2014/main" id="{F45FCC9B-D982-425F-A1B4-ED865D1A4031}"/>
                </a:ext>
              </a:extLst>
            </p:cNvPr>
            <p:cNvSpPr/>
            <p:nvPr/>
          </p:nvSpPr>
          <p:spPr bwMode="auto">
            <a:xfrm rot="5400000" flipV="1">
              <a:off x="8600601" y="2248488"/>
              <a:ext cx="2325595" cy="1848356"/>
            </a:xfrm>
            <a:prstGeom prst="trapezoid">
              <a:avLst>
                <a:gd name="adj" fmla="val 5144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193" name="Rounded Rectangle 10">
              <a:extLst>
                <a:ext uri="{FF2B5EF4-FFF2-40B4-BE49-F238E27FC236}">
                  <a16:creationId xmlns:a16="http://schemas.microsoft.com/office/drawing/2014/main" id="{4654AF4C-E84F-4608-BEBC-E83E3A5F2D03}"/>
                </a:ext>
              </a:extLst>
            </p:cNvPr>
            <p:cNvSpPr/>
            <p:nvPr/>
          </p:nvSpPr>
          <p:spPr bwMode="auto">
            <a:xfrm>
              <a:off x="10483439" y="2009868"/>
              <a:ext cx="1483559" cy="2325596"/>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sp>
        <p:nvSpPr>
          <p:cNvPr id="194" name="TextBox 193">
            <a:extLst>
              <a:ext uri="{FF2B5EF4-FFF2-40B4-BE49-F238E27FC236}">
                <a16:creationId xmlns:a16="http://schemas.microsoft.com/office/drawing/2014/main" id="{1E888CD9-150B-4F38-A3AF-18C83477B750}"/>
              </a:ext>
            </a:extLst>
          </p:cNvPr>
          <p:cNvSpPr txBox="1"/>
          <p:nvPr/>
        </p:nvSpPr>
        <p:spPr>
          <a:xfrm>
            <a:off x="8413252" y="2092897"/>
            <a:ext cx="1889838" cy="2325594"/>
          </a:xfrm>
          <a:prstGeom prst="rect">
            <a:avLst/>
          </a:prstGeom>
          <a:noFill/>
        </p:spPr>
        <p:txBody>
          <a:bodyPr wrap="square" rtlCol="0" anchor="ctr">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Default Tenant Group</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Tenant Name: </a:t>
            </a: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Contoso-WVD-Tenant</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Hostpool Name</a:t>
            </a: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 ContosoHP01</a:t>
            </a:r>
          </a:p>
          <a:p>
            <a:pPr marL="171450" marR="0" lvl="0" indent="-171450" algn="l" defTabSz="609585"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App Groups:</a:t>
            </a:r>
          </a:p>
          <a:p>
            <a:pPr marL="628650" marR="0" lvl="1" indent="-171450" algn="l" defTabSz="609585"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HP01-AG01</a:t>
            </a:r>
          </a:p>
          <a:p>
            <a:pPr marL="1085850" marR="0" lvl="2" indent="-171450" algn="l" defTabSz="609585"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Remote Des.</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Hostpool Name</a:t>
            </a: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 ContosoHP02</a:t>
            </a:r>
          </a:p>
          <a:p>
            <a:pPr marL="171450" marR="0" lvl="0" indent="-171450" algn="l" defTabSz="609585"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App Groups:</a:t>
            </a:r>
          </a:p>
          <a:p>
            <a:pPr marL="628650" marR="0" lvl="1" indent="-171450" algn="l" defTabSz="609585"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HP02-AG01</a:t>
            </a:r>
          </a:p>
          <a:p>
            <a:pPr marL="1085850" marR="0" lvl="2" indent="-171450" algn="l" defTabSz="609585"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Remote Des.</a:t>
            </a:r>
          </a:p>
          <a:p>
            <a:pPr marL="628650" marR="0" lvl="1" indent="-171450" algn="l" defTabSz="609585"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HP02-AG02</a:t>
            </a:r>
          </a:p>
          <a:p>
            <a:pPr marL="1085850" marR="0" lvl="2" indent="-171450" algn="l" defTabSz="609585"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Word</a:t>
            </a:r>
          </a:p>
          <a:p>
            <a:pPr marL="1085850" marR="0" lvl="2" indent="-171450" algn="l" defTabSz="609585"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Excel</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Hostpool Name</a:t>
            </a: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 ContosoHP03</a:t>
            </a:r>
          </a:p>
          <a:p>
            <a:pPr marL="171450" marR="0" lvl="0" indent="-171450" algn="l" defTabSz="609585"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App Groups:</a:t>
            </a:r>
          </a:p>
          <a:p>
            <a:pPr marL="628650" marR="0" lvl="1" indent="-171450" algn="l" defTabSz="609585"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HP03-AG01</a:t>
            </a:r>
          </a:p>
          <a:p>
            <a:pPr marL="1085850" marR="0" lvl="2" indent="-171450" algn="l" defTabSz="609585"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Remote Des.</a:t>
            </a:r>
          </a:p>
          <a:p>
            <a:pPr marL="628650" marR="0" lvl="1" indent="-171450" algn="l" defTabSz="609585"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HP03-AG02</a:t>
            </a:r>
          </a:p>
          <a:p>
            <a:pPr marL="1085850" marR="0" lvl="2" indent="-171450" algn="l" defTabSz="609585"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WordPad</a:t>
            </a:r>
          </a:p>
        </p:txBody>
      </p:sp>
      <p:cxnSp>
        <p:nvCxnSpPr>
          <p:cNvPr id="195" name="Straight Connector 194">
            <a:extLst>
              <a:ext uri="{FF2B5EF4-FFF2-40B4-BE49-F238E27FC236}">
                <a16:creationId xmlns:a16="http://schemas.microsoft.com/office/drawing/2014/main" id="{842E1028-E001-41D4-83CD-2653BB96CD1C}"/>
              </a:ext>
            </a:extLst>
          </p:cNvPr>
          <p:cNvCxnSpPr>
            <a:cxnSpLocks/>
          </p:cNvCxnSpPr>
          <p:nvPr/>
        </p:nvCxnSpPr>
        <p:spPr>
          <a:xfrm flipH="1">
            <a:off x="6300098" y="2422984"/>
            <a:ext cx="2182689" cy="1492"/>
          </a:xfrm>
          <a:prstGeom prst="line">
            <a:avLst/>
          </a:prstGeom>
          <a:ln w="1270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4C327F5-E5F1-4F44-9986-6FA615EA34F1}"/>
              </a:ext>
            </a:extLst>
          </p:cNvPr>
          <p:cNvCxnSpPr>
            <a:cxnSpLocks/>
          </p:cNvCxnSpPr>
          <p:nvPr/>
        </p:nvCxnSpPr>
        <p:spPr>
          <a:xfrm flipH="1">
            <a:off x="7243638" y="2880320"/>
            <a:ext cx="1230551" cy="0"/>
          </a:xfrm>
          <a:prstGeom prst="line">
            <a:avLst/>
          </a:prstGeom>
          <a:ln w="1270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049F29B-2E91-4AB9-A65F-9BD8CBE4D9BB}"/>
              </a:ext>
            </a:extLst>
          </p:cNvPr>
          <p:cNvCxnSpPr>
            <a:cxnSpLocks/>
          </p:cNvCxnSpPr>
          <p:nvPr/>
        </p:nvCxnSpPr>
        <p:spPr>
          <a:xfrm flipH="1">
            <a:off x="6864047" y="3747961"/>
            <a:ext cx="1602773" cy="1492"/>
          </a:xfrm>
          <a:prstGeom prst="line">
            <a:avLst/>
          </a:prstGeom>
          <a:ln w="1270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99" name="Picture 198">
            <a:extLst>
              <a:ext uri="{FF2B5EF4-FFF2-40B4-BE49-F238E27FC236}">
                <a16:creationId xmlns:a16="http://schemas.microsoft.com/office/drawing/2014/main" id="{DD6A7F54-B0EE-4DDD-95F1-2128F0D825BB}"/>
              </a:ext>
            </a:extLst>
          </p:cNvPr>
          <p:cNvPicPr>
            <a:picLocks noChangeAspect="1"/>
          </p:cNvPicPr>
          <p:nvPr/>
        </p:nvPicPr>
        <p:blipFill>
          <a:blip r:embed="rId13"/>
          <a:stretch>
            <a:fillRect/>
          </a:stretch>
        </p:blipFill>
        <p:spPr>
          <a:xfrm>
            <a:off x="6424174" y="2756631"/>
            <a:ext cx="380888" cy="380888"/>
          </a:xfrm>
          <a:prstGeom prst="rect">
            <a:avLst/>
          </a:prstGeom>
        </p:spPr>
      </p:pic>
      <p:cxnSp>
        <p:nvCxnSpPr>
          <p:cNvPr id="77" name="Straight Arrow Connector 76">
            <a:extLst>
              <a:ext uri="{FF2B5EF4-FFF2-40B4-BE49-F238E27FC236}">
                <a16:creationId xmlns:a16="http://schemas.microsoft.com/office/drawing/2014/main" id="{1EE8753E-FB98-43B3-AB44-15711F0A1261}"/>
              </a:ext>
            </a:extLst>
          </p:cNvPr>
          <p:cNvCxnSpPr>
            <a:cxnSpLocks/>
            <a:stCxn id="43" idx="0"/>
          </p:cNvCxnSpPr>
          <p:nvPr/>
        </p:nvCxnSpPr>
        <p:spPr>
          <a:xfrm flipV="1">
            <a:off x="5362544" y="613351"/>
            <a:ext cx="0" cy="609400"/>
          </a:xfrm>
          <a:prstGeom prst="straightConnector1">
            <a:avLst/>
          </a:prstGeom>
          <a:ln w="28575" cap="rnd">
            <a:solidFill>
              <a:srgbClr val="0070C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A26A71D8-D33D-423C-82A6-ECA494D917FA}"/>
              </a:ext>
            </a:extLst>
          </p:cNvPr>
          <p:cNvSpPr/>
          <p:nvPr/>
        </p:nvSpPr>
        <p:spPr>
          <a:xfrm>
            <a:off x="6505830" y="1183173"/>
            <a:ext cx="1353581" cy="853920"/>
          </a:xfrm>
          <a:prstGeom prst="rect">
            <a:avLst/>
          </a:prstGeom>
          <a:solidFill>
            <a:srgbClr val="F7F7F7"/>
          </a:solidFill>
          <a:ln w="190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a:ea typeface="+mn-ea"/>
              <a:cs typeface="+mn-cs"/>
            </a:endParaRPr>
          </a:p>
        </p:txBody>
      </p:sp>
      <p:pic>
        <p:nvPicPr>
          <p:cNvPr id="151" name="Picture 150">
            <a:extLst>
              <a:ext uri="{FF2B5EF4-FFF2-40B4-BE49-F238E27FC236}">
                <a16:creationId xmlns:a16="http://schemas.microsoft.com/office/drawing/2014/main" id="{38A72E3E-872D-4066-8719-9BD6127F1E20}"/>
              </a:ext>
            </a:extLst>
          </p:cNvPr>
          <p:cNvPicPr>
            <a:picLocks noChangeAspect="1"/>
          </p:cNvPicPr>
          <p:nvPr/>
        </p:nvPicPr>
        <p:blipFill>
          <a:blip r:embed="rId13"/>
          <a:stretch>
            <a:fillRect/>
          </a:stretch>
        </p:blipFill>
        <p:spPr>
          <a:xfrm>
            <a:off x="6972001" y="1222751"/>
            <a:ext cx="380888" cy="380888"/>
          </a:xfrm>
          <a:prstGeom prst="rect">
            <a:avLst/>
          </a:prstGeom>
        </p:spPr>
      </p:pic>
      <p:sp>
        <p:nvSpPr>
          <p:cNvPr id="155" name="TextBox 154">
            <a:extLst>
              <a:ext uri="{FF2B5EF4-FFF2-40B4-BE49-F238E27FC236}">
                <a16:creationId xmlns:a16="http://schemas.microsoft.com/office/drawing/2014/main" id="{37B04ABF-D344-4465-99A8-395E5D16CA1D}"/>
              </a:ext>
            </a:extLst>
          </p:cNvPr>
          <p:cNvSpPr txBox="1"/>
          <p:nvPr/>
        </p:nvSpPr>
        <p:spPr>
          <a:xfrm>
            <a:off x="6455607" y="1524305"/>
            <a:ext cx="1462017" cy="23083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fs01 - 10.2.0.4</a:t>
            </a:r>
          </a:p>
        </p:txBody>
      </p:sp>
      <p:sp>
        <p:nvSpPr>
          <p:cNvPr id="156" name="TextBox 155">
            <a:extLst>
              <a:ext uri="{FF2B5EF4-FFF2-40B4-BE49-F238E27FC236}">
                <a16:creationId xmlns:a16="http://schemas.microsoft.com/office/drawing/2014/main" id="{E4002EBA-4920-4136-A699-AFC5965873CE}"/>
              </a:ext>
            </a:extLst>
          </p:cNvPr>
          <p:cNvSpPr txBox="1"/>
          <p:nvPr/>
        </p:nvSpPr>
        <p:spPr>
          <a:xfrm>
            <a:off x="6415904" y="1986738"/>
            <a:ext cx="1614142" cy="230832"/>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err="1">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fsSubnet</a:t>
            </a:r>
            <a:r>
              <a:rPr kumimoji="0" lang="en-US" sz="9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 10.2.0.0/24</a:t>
            </a:r>
          </a:p>
        </p:txBody>
      </p:sp>
      <p:pic>
        <p:nvPicPr>
          <p:cNvPr id="160" name="Picture 159">
            <a:extLst>
              <a:ext uri="{FF2B5EF4-FFF2-40B4-BE49-F238E27FC236}">
                <a16:creationId xmlns:a16="http://schemas.microsoft.com/office/drawing/2014/main" id="{A4E8E3D1-30B8-4FEA-9F31-7729750D60D5}"/>
              </a:ext>
            </a:extLst>
          </p:cNvPr>
          <p:cNvPicPr>
            <a:picLocks noChangeAspect="1"/>
          </p:cNvPicPr>
          <p:nvPr/>
        </p:nvPicPr>
        <p:blipFill>
          <a:blip r:embed="rId14"/>
          <a:stretch>
            <a:fillRect/>
          </a:stretch>
        </p:blipFill>
        <p:spPr>
          <a:xfrm>
            <a:off x="6492785" y="1184621"/>
            <a:ext cx="315605" cy="315605"/>
          </a:xfrm>
          <a:prstGeom prst="rect">
            <a:avLst/>
          </a:prstGeom>
        </p:spPr>
      </p:pic>
      <p:cxnSp>
        <p:nvCxnSpPr>
          <p:cNvPr id="168" name="Straight Connector 167">
            <a:extLst>
              <a:ext uri="{FF2B5EF4-FFF2-40B4-BE49-F238E27FC236}">
                <a16:creationId xmlns:a16="http://schemas.microsoft.com/office/drawing/2014/main" id="{53DFD781-D7A1-4859-9F2E-5DD9806CE402}"/>
              </a:ext>
            </a:extLst>
          </p:cNvPr>
          <p:cNvCxnSpPr>
            <a:cxnSpLocks/>
            <a:endCxn id="25" idx="3"/>
          </p:cNvCxnSpPr>
          <p:nvPr/>
        </p:nvCxnSpPr>
        <p:spPr>
          <a:xfrm flipH="1" flipV="1">
            <a:off x="2824897" y="3125854"/>
            <a:ext cx="3077147" cy="7330"/>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9" name="Picture 168">
            <a:extLst>
              <a:ext uri="{FF2B5EF4-FFF2-40B4-BE49-F238E27FC236}">
                <a16:creationId xmlns:a16="http://schemas.microsoft.com/office/drawing/2014/main" id="{0F8CEBEF-7355-4A72-909A-7AF877BDB690}"/>
              </a:ext>
            </a:extLst>
          </p:cNvPr>
          <p:cNvPicPr>
            <a:picLocks noChangeAspect="1"/>
          </p:cNvPicPr>
          <p:nvPr/>
        </p:nvPicPr>
        <p:blipFill>
          <a:blip r:embed="rId15"/>
          <a:stretch>
            <a:fillRect/>
          </a:stretch>
        </p:blipFill>
        <p:spPr>
          <a:xfrm>
            <a:off x="11533258" y="2192655"/>
            <a:ext cx="321800" cy="321800"/>
          </a:xfrm>
          <a:prstGeom prst="rect">
            <a:avLst/>
          </a:prstGeom>
        </p:spPr>
      </p:pic>
      <p:pic>
        <p:nvPicPr>
          <p:cNvPr id="179" name="Picture 178">
            <a:extLst>
              <a:ext uri="{FF2B5EF4-FFF2-40B4-BE49-F238E27FC236}">
                <a16:creationId xmlns:a16="http://schemas.microsoft.com/office/drawing/2014/main" id="{28CC8F9C-E492-4101-AD5E-0E9BD048932D}"/>
              </a:ext>
            </a:extLst>
          </p:cNvPr>
          <p:cNvPicPr>
            <a:picLocks noChangeAspect="1"/>
          </p:cNvPicPr>
          <p:nvPr/>
        </p:nvPicPr>
        <p:blipFill>
          <a:blip r:embed="rId15">
            <a:duotone>
              <a:schemeClr val="accent4">
                <a:shade val="45000"/>
                <a:satMod val="135000"/>
              </a:schemeClr>
              <a:prstClr val="white"/>
            </a:duotone>
          </a:blip>
          <a:stretch>
            <a:fillRect/>
          </a:stretch>
        </p:blipFill>
        <p:spPr>
          <a:xfrm>
            <a:off x="11533258" y="3107200"/>
            <a:ext cx="321800" cy="321800"/>
          </a:xfrm>
          <a:prstGeom prst="rect">
            <a:avLst/>
          </a:prstGeom>
          <a:solidFill>
            <a:schemeClr val="accent2">
              <a:lumMod val="50000"/>
            </a:schemeClr>
          </a:solidFill>
        </p:spPr>
      </p:pic>
      <p:pic>
        <p:nvPicPr>
          <p:cNvPr id="180" name="Picture 179">
            <a:extLst>
              <a:ext uri="{FF2B5EF4-FFF2-40B4-BE49-F238E27FC236}">
                <a16:creationId xmlns:a16="http://schemas.microsoft.com/office/drawing/2014/main" id="{FA87AD5D-9308-4D01-92DB-55FEAC277C0A}"/>
              </a:ext>
            </a:extLst>
          </p:cNvPr>
          <p:cNvPicPr>
            <a:picLocks noChangeAspect="1"/>
          </p:cNvPicPr>
          <p:nvPr/>
        </p:nvPicPr>
        <p:blipFill>
          <a:blip r:embed="rId15">
            <a:duotone>
              <a:schemeClr val="accent6">
                <a:shade val="45000"/>
                <a:satMod val="135000"/>
              </a:schemeClr>
              <a:prstClr val="white"/>
            </a:duotone>
          </a:blip>
          <a:stretch>
            <a:fillRect/>
          </a:stretch>
        </p:blipFill>
        <p:spPr>
          <a:xfrm>
            <a:off x="11533258" y="4023558"/>
            <a:ext cx="321800" cy="321800"/>
          </a:xfrm>
          <a:prstGeom prst="rect">
            <a:avLst/>
          </a:prstGeom>
        </p:spPr>
      </p:pic>
      <p:sp>
        <p:nvSpPr>
          <p:cNvPr id="198" name="TextBox 197">
            <a:extLst>
              <a:ext uri="{FF2B5EF4-FFF2-40B4-BE49-F238E27FC236}">
                <a16:creationId xmlns:a16="http://schemas.microsoft.com/office/drawing/2014/main" id="{95F39036-10B2-4B91-B8D2-949B12F19A9C}"/>
              </a:ext>
            </a:extLst>
          </p:cNvPr>
          <p:cNvSpPr txBox="1"/>
          <p:nvPr/>
        </p:nvSpPr>
        <p:spPr>
          <a:xfrm>
            <a:off x="11411091" y="2469490"/>
            <a:ext cx="566134"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user01@</a:t>
            </a:r>
          </a:p>
        </p:txBody>
      </p:sp>
      <p:sp>
        <p:nvSpPr>
          <p:cNvPr id="200" name="TextBox 199">
            <a:extLst>
              <a:ext uri="{FF2B5EF4-FFF2-40B4-BE49-F238E27FC236}">
                <a16:creationId xmlns:a16="http://schemas.microsoft.com/office/drawing/2014/main" id="{3F0BDB83-6AF1-4469-9CEE-ECFB680952D3}"/>
              </a:ext>
            </a:extLst>
          </p:cNvPr>
          <p:cNvSpPr txBox="1"/>
          <p:nvPr/>
        </p:nvSpPr>
        <p:spPr>
          <a:xfrm>
            <a:off x="11411091" y="3395510"/>
            <a:ext cx="566134"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user2@</a:t>
            </a:r>
          </a:p>
        </p:txBody>
      </p:sp>
      <p:sp>
        <p:nvSpPr>
          <p:cNvPr id="201" name="TextBox 200">
            <a:extLst>
              <a:ext uri="{FF2B5EF4-FFF2-40B4-BE49-F238E27FC236}">
                <a16:creationId xmlns:a16="http://schemas.microsoft.com/office/drawing/2014/main" id="{591B1AB9-D1FC-43C0-A51B-5CBBB8D909DB}"/>
              </a:ext>
            </a:extLst>
          </p:cNvPr>
          <p:cNvSpPr txBox="1"/>
          <p:nvPr/>
        </p:nvSpPr>
        <p:spPr>
          <a:xfrm>
            <a:off x="11411091" y="4310769"/>
            <a:ext cx="566134"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user03@</a:t>
            </a:r>
          </a:p>
        </p:txBody>
      </p:sp>
      <p:cxnSp>
        <p:nvCxnSpPr>
          <p:cNvPr id="38" name="Straight Arrow Connector 37">
            <a:extLst>
              <a:ext uri="{FF2B5EF4-FFF2-40B4-BE49-F238E27FC236}">
                <a16:creationId xmlns:a16="http://schemas.microsoft.com/office/drawing/2014/main" id="{072E906E-4B7D-4EBB-9291-396743EB3057}"/>
              </a:ext>
            </a:extLst>
          </p:cNvPr>
          <p:cNvCxnSpPr>
            <a:cxnSpLocks/>
            <a:stCxn id="169" idx="1"/>
          </p:cNvCxnSpPr>
          <p:nvPr/>
        </p:nvCxnSpPr>
        <p:spPr>
          <a:xfrm flipH="1">
            <a:off x="10198026" y="2353555"/>
            <a:ext cx="1335232" cy="398741"/>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60A1569C-9106-4FA5-B8BB-731C8429508D}"/>
              </a:ext>
            </a:extLst>
          </p:cNvPr>
          <p:cNvCxnSpPr>
            <a:cxnSpLocks/>
            <a:stCxn id="169" idx="1"/>
          </p:cNvCxnSpPr>
          <p:nvPr/>
        </p:nvCxnSpPr>
        <p:spPr>
          <a:xfrm flipH="1">
            <a:off x="10198022" y="2353555"/>
            <a:ext cx="1335236" cy="175215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65F85390-6642-4989-8FEF-DC17141DC07B}"/>
              </a:ext>
            </a:extLst>
          </p:cNvPr>
          <p:cNvCxnSpPr>
            <a:cxnSpLocks/>
            <a:stCxn id="179" idx="1"/>
          </p:cNvCxnSpPr>
          <p:nvPr/>
        </p:nvCxnSpPr>
        <p:spPr>
          <a:xfrm flipH="1">
            <a:off x="10198024" y="3268100"/>
            <a:ext cx="1335234" cy="9376"/>
          </a:xfrm>
          <a:prstGeom prst="straightConnector1">
            <a:avLst/>
          </a:prstGeom>
          <a:ln>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894B799D-9333-4A99-9557-9F846D0432D2}"/>
              </a:ext>
            </a:extLst>
          </p:cNvPr>
          <p:cNvCxnSpPr>
            <a:cxnSpLocks/>
            <a:stCxn id="179" idx="1"/>
          </p:cNvCxnSpPr>
          <p:nvPr/>
        </p:nvCxnSpPr>
        <p:spPr>
          <a:xfrm flipH="1">
            <a:off x="10198023" y="3268100"/>
            <a:ext cx="1335235" cy="1042669"/>
          </a:xfrm>
          <a:prstGeom prst="straightConnector1">
            <a:avLst/>
          </a:prstGeom>
          <a:ln>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99DB5B09-9C57-493C-AFAE-D373018AD3B5}"/>
              </a:ext>
            </a:extLst>
          </p:cNvPr>
          <p:cNvCxnSpPr>
            <a:cxnSpLocks/>
            <a:stCxn id="180" idx="1"/>
          </p:cNvCxnSpPr>
          <p:nvPr/>
        </p:nvCxnSpPr>
        <p:spPr>
          <a:xfrm flipH="1" flipV="1">
            <a:off x="10198024" y="3589900"/>
            <a:ext cx="1335234" cy="594558"/>
          </a:xfrm>
          <a:prstGeom prst="straightConnector1">
            <a:avLst/>
          </a:prstGeom>
          <a:ln>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05C1E818-D840-4260-BE07-B2A57805425E}"/>
              </a:ext>
            </a:extLst>
          </p:cNvPr>
          <p:cNvCxnSpPr>
            <a:cxnSpLocks/>
            <a:stCxn id="180" idx="1"/>
          </p:cNvCxnSpPr>
          <p:nvPr/>
        </p:nvCxnSpPr>
        <p:spPr>
          <a:xfrm flipH="1">
            <a:off x="10198022" y="4184458"/>
            <a:ext cx="1335236" cy="171193"/>
          </a:xfrm>
          <a:prstGeom prst="straightConnector1">
            <a:avLst/>
          </a:prstGeom>
          <a:ln>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C205ADAE-B00A-4081-8D09-054BEB80D66D}"/>
              </a:ext>
            </a:extLst>
          </p:cNvPr>
          <p:cNvSpPr txBox="1"/>
          <p:nvPr/>
        </p:nvSpPr>
        <p:spPr>
          <a:xfrm>
            <a:off x="8038709" y="5678832"/>
            <a:ext cx="4172242" cy="1255728"/>
          </a:xfrm>
          <a:prstGeom prst="rect">
            <a:avLst/>
          </a:prstGeom>
          <a:noFill/>
        </p:spPr>
        <p:txBody>
          <a:bodyPr wrap="square" lIns="243840" tIns="195072" rIns="243840" bIns="195072" rtlCol="0">
            <a:spAutoFit/>
          </a:bodyPr>
          <a:lstStyle/>
          <a:p>
            <a:pPr marL="457200" marR="0" lvl="1" indent="0" algn="l"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ea typeface="+mn-ea"/>
                <a:cs typeface="Arial" charset="0"/>
              </a:rPr>
              <a:t>Note: </a:t>
            </a:r>
          </a:p>
          <a:p>
            <a:pPr marL="800100" marR="0" lvl="1" indent="-342900" algn="l" defTabSz="1219170" rtl="0" eaLnBrk="1" fontAlgn="auto" latinLnBrk="0" hangingPunct="1">
              <a:lnSpc>
                <a:spcPct val="100000"/>
              </a:lnSpc>
              <a:spcBef>
                <a:spcPts val="0"/>
              </a:spcBef>
              <a:spcAft>
                <a:spcPts val="0"/>
              </a:spcAft>
              <a:buClrTx/>
              <a:buSzTx/>
              <a:buFontTx/>
              <a:buAutoNum type="arabicPeriod"/>
              <a:tabLst/>
              <a:defRPr/>
            </a:pPr>
            <a:r>
              <a:rPr kumimoji="0" lang="en-US" sz="1400" b="1" i="0" u="none" strike="noStrike" kern="120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ea typeface="+mn-ea"/>
                <a:cs typeface="Arial" charset="0"/>
              </a:rPr>
              <a:t>AADDS can also be used instead of AD</a:t>
            </a:r>
          </a:p>
          <a:p>
            <a:pPr marL="800100" marR="0" lvl="1" indent="-342900" algn="l" defTabSz="1219170" rtl="0" eaLnBrk="1" fontAlgn="auto" latinLnBrk="0" hangingPunct="1">
              <a:lnSpc>
                <a:spcPct val="100000"/>
              </a:lnSpc>
              <a:spcBef>
                <a:spcPts val="0"/>
              </a:spcBef>
              <a:spcAft>
                <a:spcPts val="0"/>
              </a:spcAft>
              <a:buClrTx/>
              <a:buSzTx/>
              <a:buFontTx/>
              <a:buAutoNum type="arabicPeriod"/>
              <a:tabLst/>
              <a:defRPr/>
            </a:pPr>
            <a:r>
              <a:rPr kumimoji="0" lang="en-US" sz="1400" b="1" i="0" u="none" strike="noStrike" kern="120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ea typeface="+mn-ea"/>
                <a:cs typeface="Arial" charset="0"/>
              </a:rPr>
              <a:t>Azure File Share/NetApp Files can be used instead File Server</a:t>
            </a:r>
          </a:p>
        </p:txBody>
      </p:sp>
    </p:spTree>
    <p:extLst>
      <p:ext uri="{BB962C8B-B14F-4D97-AF65-F5344CB8AC3E}">
        <p14:creationId xmlns:p14="http://schemas.microsoft.com/office/powerpoint/2010/main" val="3616274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5EA624-4418-471C-B455-A10D861873E0}"/>
              </a:ext>
            </a:extLst>
          </p:cNvPr>
          <p:cNvPicPr>
            <a:picLocks noChangeAspect="1"/>
          </p:cNvPicPr>
          <p:nvPr/>
        </p:nvPicPr>
        <p:blipFill>
          <a:blip r:embed="rId3"/>
          <a:stretch>
            <a:fillRect/>
          </a:stretch>
        </p:blipFill>
        <p:spPr>
          <a:xfrm>
            <a:off x="583913" y="487"/>
            <a:ext cx="11024175" cy="6857027"/>
          </a:xfrm>
          <a:prstGeom prst="rect">
            <a:avLst/>
          </a:prstGeom>
        </p:spPr>
      </p:pic>
    </p:spTree>
    <p:extLst>
      <p:ext uri="{BB962C8B-B14F-4D97-AF65-F5344CB8AC3E}">
        <p14:creationId xmlns:p14="http://schemas.microsoft.com/office/powerpoint/2010/main" val="218364878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FFDF72-D58D-4D7B-8E7E-F55CC591AB5F}"/>
              </a:ext>
            </a:extLst>
          </p:cNvPr>
          <p:cNvPicPr>
            <a:picLocks noChangeAspect="1"/>
          </p:cNvPicPr>
          <p:nvPr/>
        </p:nvPicPr>
        <p:blipFill>
          <a:blip r:embed="rId3"/>
          <a:stretch>
            <a:fillRect/>
          </a:stretch>
        </p:blipFill>
        <p:spPr>
          <a:xfrm>
            <a:off x="5817716" y="487"/>
            <a:ext cx="6374284" cy="6857027"/>
          </a:xfrm>
          <a:prstGeom prst="rect">
            <a:avLst/>
          </a:prstGeom>
        </p:spPr>
      </p:pic>
      <p:sp>
        <p:nvSpPr>
          <p:cNvPr id="4" name="TextBox 3">
            <a:extLst>
              <a:ext uri="{FF2B5EF4-FFF2-40B4-BE49-F238E27FC236}">
                <a16:creationId xmlns:a16="http://schemas.microsoft.com/office/drawing/2014/main" id="{EAC3102A-ABFB-417A-9538-8D8FBCB08730}"/>
              </a:ext>
            </a:extLst>
          </p:cNvPr>
          <p:cNvSpPr txBox="1"/>
          <p:nvPr/>
        </p:nvSpPr>
        <p:spPr>
          <a:xfrm>
            <a:off x="730421" y="2324551"/>
            <a:ext cx="4592794" cy="1267251"/>
          </a:xfrm>
          <a:prstGeom prst="rect">
            <a:avLst/>
          </a:prstGeom>
          <a:noFill/>
        </p:spPr>
        <p:txBody>
          <a:bodyPr wrap="square" lIns="179285" tIns="143428" rIns="179285" bIns="143428" rtlCol="0">
            <a:spAutoFit/>
          </a:bodyPr>
          <a:lstStyle/>
          <a:p>
            <a:pPr defTabSz="914314">
              <a:lnSpc>
                <a:spcPct val="90000"/>
              </a:lnSpc>
              <a:spcAft>
                <a:spcPts val="588"/>
              </a:spcAft>
            </a:pPr>
            <a:r>
              <a:rPr lang="en-GB" sz="2353" b="1" dirty="0">
                <a:gradFill>
                  <a:gsLst>
                    <a:gs pos="2917">
                      <a:srgbClr val="282828"/>
                    </a:gs>
                    <a:gs pos="30000">
                      <a:srgbClr val="282828"/>
                    </a:gs>
                  </a:gsLst>
                  <a:lin ang="5400000" scaled="0"/>
                </a:gradFill>
                <a:latin typeface="Segoe UI"/>
              </a:rPr>
              <a:t>Manually create Host Pool and grant user access to Session Desktop</a:t>
            </a:r>
          </a:p>
        </p:txBody>
      </p:sp>
    </p:spTree>
    <p:extLst>
      <p:ext uri="{BB962C8B-B14F-4D97-AF65-F5344CB8AC3E}">
        <p14:creationId xmlns:p14="http://schemas.microsoft.com/office/powerpoint/2010/main" val="26670577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813927-72AC-4A11-8A89-BDB23661E262}"/>
              </a:ext>
            </a:extLst>
          </p:cNvPr>
          <p:cNvPicPr>
            <a:picLocks noChangeAspect="1"/>
          </p:cNvPicPr>
          <p:nvPr/>
        </p:nvPicPr>
        <p:blipFill>
          <a:blip r:embed="rId3"/>
          <a:stretch>
            <a:fillRect/>
          </a:stretch>
        </p:blipFill>
        <p:spPr>
          <a:xfrm>
            <a:off x="4542263" y="2299074"/>
            <a:ext cx="7644905" cy="2259853"/>
          </a:xfrm>
          <a:prstGeom prst="rect">
            <a:avLst/>
          </a:prstGeom>
        </p:spPr>
      </p:pic>
      <p:sp>
        <p:nvSpPr>
          <p:cNvPr id="3" name="TextBox 2">
            <a:extLst>
              <a:ext uri="{FF2B5EF4-FFF2-40B4-BE49-F238E27FC236}">
                <a16:creationId xmlns:a16="http://schemas.microsoft.com/office/drawing/2014/main" id="{0E2B8F1D-0E84-44AD-B345-D510E09DBFE8}"/>
              </a:ext>
            </a:extLst>
          </p:cNvPr>
          <p:cNvSpPr txBox="1"/>
          <p:nvPr/>
        </p:nvSpPr>
        <p:spPr>
          <a:xfrm>
            <a:off x="71936" y="2545890"/>
            <a:ext cx="4592794"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2353" b="1" dirty="0">
                <a:gradFill>
                  <a:gsLst>
                    <a:gs pos="2917">
                      <a:srgbClr val="282828"/>
                    </a:gs>
                    <a:gs pos="30000">
                      <a:srgbClr val="282828"/>
                    </a:gs>
                  </a:gsLst>
                  <a:lin ang="5400000" scaled="0"/>
                </a:gradFill>
                <a:latin typeface="Segoe UI"/>
              </a:rPr>
              <a:t>Create Temp Host Pool Token</a:t>
            </a:r>
          </a:p>
        </p:txBody>
      </p:sp>
    </p:spTree>
    <p:extLst>
      <p:ext uri="{BB962C8B-B14F-4D97-AF65-F5344CB8AC3E}">
        <p14:creationId xmlns:p14="http://schemas.microsoft.com/office/powerpoint/2010/main" val="173083357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2F6329-2C4D-4198-9D20-98B1CA0F365E}"/>
              </a:ext>
            </a:extLst>
          </p:cNvPr>
          <p:cNvPicPr>
            <a:picLocks noChangeAspect="1"/>
          </p:cNvPicPr>
          <p:nvPr/>
        </p:nvPicPr>
        <p:blipFill>
          <a:blip r:embed="rId3"/>
          <a:stretch>
            <a:fillRect/>
          </a:stretch>
        </p:blipFill>
        <p:spPr>
          <a:xfrm>
            <a:off x="583913" y="487"/>
            <a:ext cx="11024175" cy="6857027"/>
          </a:xfrm>
          <a:prstGeom prst="rect">
            <a:avLst/>
          </a:prstGeom>
        </p:spPr>
      </p:pic>
      <p:pic>
        <p:nvPicPr>
          <p:cNvPr id="3" name="Picture 2">
            <a:extLst>
              <a:ext uri="{FF2B5EF4-FFF2-40B4-BE49-F238E27FC236}">
                <a16:creationId xmlns:a16="http://schemas.microsoft.com/office/drawing/2014/main" id="{A6CB2B33-2CE0-4A33-9837-D3E44066FE32}"/>
              </a:ext>
            </a:extLst>
          </p:cNvPr>
          <p:cNvPicPr>
            <a:picLocks noChangeAspect="1"/>
          </p:cNvPicPr>
          <p:nvPr/>
        </p:nvPicPr>
        <p:blipFill>
          <a:blip r:embed="rId4"/>
          <a:stretch>
            <a:fillRect/>
          </a:stretch>
        </p:blipFill>
        <p:spPr>
          <a:xfrm>
            <a:off x="3966882" y="658656"/>
            <a:ext cx="4258236" cy="5540688"/>
          </a:xfrm>
          <a:prstGeom prst="rect">
            <a:avLst/>
          </a:prstGeom>
        </p:spPr>
      </p:pic>
    </p:spTree>
    <p:extLst>
      <p:ext uri="{BB962C8B-B14F-4D97-AF65-F5344CB8AC3E}">
        <p14:creationId xmlns:p14="http://schemas.microsoft.com/office/powerpoint/2010/main" val="14475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08D31F-16D7-4C6E-A7C8-C89B153917D6}"/>
              </a:ext>
            </a:extLst>
          </p:cNvPr>
          <p:cNvPicPr>
            <a:picLocks noChangeAspect="1"/>
          </p:cNvPicPr>
          <p:nvPr/>
        </p:nvPicPr>
        <p:blipFill>
          <a:blip r:embed="rId3"/>
          <a:stretch>
            <a:fillRect/>
          </a:stretch>
        </p:blipFill>
        <p:spPr>
          <a:xfrm>
            <a:off x="1082586" y="487"/>
            <a:ext cx="10026829" cy="6857027"/>
          </a:xfrm>
          <a:prstGeom prst="rect">
            <a:avLst/>
          </a:prstGeom>
        </p:spPr>
      </p:pic>
    </p:spTree>
    <p:extLst>
      <p:ext uri="{BB962C8B-B14F-4D97-AF65-F5344CB8AC3E}">
        <p14:creationId xmlns:p14="http://schemas.microsoft.com/office/powerpoint/2010/main" val="120920924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4FA815-03BB-431E-BCD3-D45BF5D906D5}"/>
              </a:ext>
            </a:extLst>
          </p:cNvPr>
          <p:cNvPicPr>
            <a:picLocks noChangeAspect="1"/>
          </p:cNvPicPr>
          <p:nvPr/>
        </p:nvPicPr>
        <p:blipFill>
          <a:blip r:embed="rId3"/>
          <a:stretch>
            <a:fillRect/>
          </a:stretch>
        </p:blipFill>
        <p:spPr>
          <a:xfrm>
            <a:off x="1082586" y="487"/>
            <a:ext cx="10026829" cy="6857027"/>
          </a:xfrm>
          <a:prstGeom prst="rect">
            <a:avLst/>
          </a:prstGeom>
        </p:spPr>
      </p:pic>
    </p:spTree>
    <p:extLst>
      <p:ext uri="{BB962C8B-B14F-4D97-AF65-F5344CB8AC3E}">
        <p14:creationId xmlns:p14="http://schemas.microsoft.com/office/powerpoint/2010/main" val="186212461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5E84FE-DF0F-4C13-A428-D1F3BABD2E86}"/>
              </a:ext>
            </a:extLst>
          </p:cNvPr>
          <p:cNvPicPr>
            <a:picLocks noChangeAspect="1"/>
          </p:cNvPicPr>
          <p:nvPr/>
        </p:nvPicPr>
        <p:blipFill>
          <a:blip r:embed="rId3"/>
          <a:stretch>
            <a:fillRect/>
          </a:stretch>
        </p:blipFill>
        <p:spPr>
          <a:xfrm>
            <a:off x="1372787" y="487"/>
            <a:ext cx="9446427" cy="6857027"/>
          </a:xfrm>
          <a:prstGeom prst="rect">
            <a:avLst/>
          </a:prstGeom>
        </p:spPr>
      </p:pic>
    </p:spTree>
    <p:extLst>
      <p:ext uri="{BB962C8B-B14F-4D97-AF65-F5344CB8AC3E}">
        <p14:creationId xmlns:p14="http://schemas.microsoft.com/office/powerpoint/2010/main" val="109117035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BB8E4D-0B53-44BC-BFD3-33F36960EB0C}"/>
              </a:ext>
            </a:extLst>
          </p:cNvPr>
          <p:cNvPicPr>
            <a:picLocks noChangeAspect="1"/>
          </p:cNvPicPr>
          <p:nvPr/>
        </p:nvPicPr>
        <p:blipFill>
          <a:blip r:embed="rId3"/>
          <a:stretch>
            <a:fillRect/>
          </a:stretch>
        </p:blipFill>
        <p:spPr>
          <a:xfrm>
            <a:off x="1372787" y="487"/>
            <a:ext cx="9446427" cy="6857027"/>
          </a:xfrm>
          <a:prstGeom prst="rect">
            <a:avLst/>
          </a:prstGeom>
        </p:spPr>
      </p:pic>
      <p:pic>
        <p:nvPicPr>
          <p:cNvPr id="3" name="Picture 2">
            <a:extLst>
              <a:ext uri="{FF2B5EF4-FFF2-40B4-BE49-F238E27FC236}">
                <a16:creationId xmlns:a16="http://schemas.microsoft.com/office/drawing/2014/main" id="{FA46FA9F-9440-4308-975A-C6B5F935AE94}"/>
              </a:ext>
            </a:extLst>
          </p:cNvPr>
          <p:cNvPicPr>
            <a:picLocks noChangeAspect="1"/>
          </p:cNvPicPr>
          <p:nvPr/>
        </p:nvPicPr>
        <p:blipFill>
          <a:blip r:embed="rId4"/>
          <a:stretch>
            <a:fillRect/>
          </a:stretch>
        </p:blipFill>
        <p:spPr>
          <a:xfrm>
            <a:off x="2943816" y="118881"/>
            <a:ext cx="6576226" cy="1943949"/>
          </a:xfrm>
          <a:prstGeom prst="rect">
            <a:avLst/>
          </a:prstGeom>
        </p:spPr>
      </p:pic>
    </p:spTree>
    <p:extLst>
      <p:ext uri="{BB962C8B-B14F-4D97-AF65-F5344CB8AC3E}">
        <p14:creationId xmlns:p14="http://schemas.microsoft.com/office/powerpoint/2010/main" val="21452905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8C18F5-8F67-4289-8F3B-339191C05614}"/>
              </a:ext>
            </a:extLst>
          </p:cNvPr>
          <p:cNvPicPr>
            <a:picLocks noChangeAspect="1"/>
          </p:cNvPicPr>
          <p:nvPr/>
        </p:nvPicPr>
        <p:blipFill>
          <a:blip r:embed="rId3"/>
          <a:stretch>
            <a:fillRect/>
          </a:stretch>
        </p:blipFill>
        <p:spPr>
          <a:xfrm>
            <a:off x="4536725" y="1533338"/>
            <a:ext cx="7644905" cy="3791325"/>
          </a:xfrm>
          <a:prstGeom prst="rect">
            <a:avLst/>
          </a:prstGeom>
        </p:spPr>
      </p:pic>
      <p:sp>
        <p:nvSpPr>
          <p:cNvPr id="3" name="TextBox 2">
            <a:extLst>
              <a:ext uri="{FF2B5EF4-FFF2-40B4-BE49-F238E27FC236}">
                <a16:creationId xmlns:a16="http://schemas.microsoft.com/office/drawing/2014/main" id="{DD0F4C67-11B3-4D43-9889-E0E884009F75}"/>
              </a:ext>
            </a:extLst>
          </p:cNvPr>
          <p:cNvSpPr txBox="1"/>
          <p:nvPr/>
        </p:nvSpPr>
        <p:spPr>
          <a:xfrm>
            <a:off x="77470" y="2562492"/>
            <a:ext cx="4592794" cy="941386"/>
          </a:xfrm>
          <a:prstGeom prst="rect">
            <a:avLst/>
          </a:prstGeom>
          <a:noFill/>
        </p:spPr>
        <p:txBody>
          <a:bodyPr wrap="square" lIns="179285" tIns="143428" rIns="179285" bIns="143428" rtlCol="0">
            <a:spAutoFit/>
          </a:bodyPr>
          <a:lstStyle/>
          <a:p>
            <a:pPr defTabSz="914314">
              <a:lnSpc>
                <a:spcPct val="90000"/>
              </a:lnSpc>
              <a:spcAft>
                <a:spcPts val="588"/>
              </a:spcAft>
            </a:pPr>
            <a:r>
              <a:rPr lang="en-GB" sz="2353" b="1" dirty="0">
                <a:gradFill>
                  <a:gsLst>
                    <a:gs pos="2917">
                      <a:srgbClr val="282828"/>
                    </a:gs>
                    <a:gs pos="30000">
                      <a:srgbClr val="282828"/>
                    </a:gs>
                  </a:gsLst>
                  <a:lin ang="5400000" scaled="0"/>
                </a:gradFill>
                <a:latin typeface="Segoe UI"/>
              </a:rPr>
              <a:t>Verify Session Host is a member of the Host Pool</a:t>
            </a:r>
          </a:p>
        </p:txBody>
      </p:sp>
    </p:spTree>
    <p:extLst>
      <p:ext uri="{BB962C8B-B14F-4D97-AF65-F5344CB8AC3E}">
        <p14:creationId xmlns:p14="http://schemas.microsoft.com/office/powerpoint/2010/main" val="335763752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21232C-48AD-403A-8EC4-DA35310C73FA}"/>
              </a:ext>
            </a:extLst>
          </p:cNvPr>
          <p:cNvPicPr>
            <a:picLocks noChangeAspect="1"/>
          </p:cNvPicPr>
          <p:nvPr/>
        </p:nvPicPr>
        <p:blipFill>
          <a:blip r:embed="rId2"/>
          <a:stretch>
            <a:fillRect/>
          </a:stretch>
        </p:blipFill>
        <p:spPr>
          <a:xfrm>
            <a:off x="583913" y="487"/>
            <a:ext cx="11024175" cy="6857027"/>
          </a:xfrm>
          <a:prstGeom prst="rect">
            <a:avLst/>
          </a:prstGeom>
        </p:spPr>
      </p:pic>
    </p:spTree>
    <p:extLst>
      <p:ext uri="{BB962C8B-B14F-4D97-AF65-F5344CB8AC3E}">
        <p14:creationId xmlns:p14="http://schemas.microsoft.com/office/powerpoint/2010/main" val="17938230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7A00442-E04E-4403-97D8-D00492B0DB3B}"/>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1026"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7A00442-E04E-4403-97D8-D00492B0DB3B}"/>
                          </a:ext>
                        </a:extLst>
                      </p:cNvPr>
                      <p:cNvPicPr/>
                      <p:nvPr/>
                    </p:nvPicPr>
                    <p:blipFill>
                      <a:blip r:embed="rId6"/>
                      <a:stretch>
                        <a:fillRect/>
                      </a:stretch>
                    </p:blipFill>
                    <p:spPr>
                      <a:xfrm>
                        <a:off x="1557" y="2044"/>
                        <a:ext cx="1557" cy="155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4" y="440919"/>
            <a:ext cx="11336039" cy="757914"/>
          </a:xfrm>
        </p:spPr>
        <p:txBody>
          <a:bodyPr/>
          <a:lstStyle/>
          <a:p>
            <a:r>
              <a:rPr lang="en-US"/>
              <a:t>Prerequisites</a:t>
            </a:r>
          </a:p>
        </p:txBody>
      </p:sp>
      <p:sp>
        <p:nvSpPr>
          <p:cNvPr id="8" name="Rectangle 7">
            <a:extLst>
              <a:ext uri="{FF2B5EF4-FFF2-40B4-BE49-F238E27FC236}">
                <a16:creationId xmlns:a16="http://schemas.microsoft.com/office/drawing/2014/main" id="{1B574D3C-E7C6-4648-ADB3-AE7DCCC6C7AF}"/>
              </a:ext>
            </a:extLst>
          </p:cNvPr>
          <p:cNvSpPr/>
          <p:nvPr/>
        </p:nvSpPr>
        <p:spPr>
          <a:xfrm>
            <a:off x="445077" y="2091333"/>
            <a:ext cx="11317386" cy="3952466"/>
          </a:xfrm>
          <a:prstGeom prst="rect">
            <a:avLst/>
          </a:prstGeom>
          <a:solidFill>
            <a:schemeClr val="bg1"/>
          </a:solidFill>
          <a:ln w="6350">
            <a:solidFill>
              <a:schemeClr val="bg1">
                <a:lumMod val="8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179285" tIns="89642" rIns="179285" bIns="89642" rtlCol="0" anchor="t" anchorCtr="0"/>
          <a:lstStyle/>
          <a:p>
            <a:pPr marL="285750" indent="-285750" defTabSz="914102" fontAlgn="base">
              <a:lnSpc>
                <a:spcPct val="200000"/>
              </a:lnSpc>
              <a:spcBef>
                <a:spcPts val="588"/>
              </a:spcBef>
              <a:buFont typeface="Wingdings" panose="05000000000000000000" pitchFamily="2" charset="2"/>
              <a:buChar char="§"/>
            </a:pPr>
            <a:r>
              <a:rPr lang="en-US" sz="1765" dirty="0">
                <a:solidFill>
                  <a:srgbClr val="282828"/>
                </a:solidFill>
                <a:latin typeface="Segoe UI"/>
                <a:cs typeface="Segoe UI" pitchFamily="34" charset="0"/>
              </a:rPr>
              <a:t>Azure Subscription, Azure Active Directory setup</a:t>
            </a:r>
          </a:p>
          <a:p>
            <a:pPr marL="285750" indent="-285750" defTabSz="914102" fontAlgn="base">
              <a:lnSpc>
                <a:spcPct val="200000"/>
              </a:lnSpc>
              <a:spcBef>
                <a:spcPts val="588"/>
              </a:spcBef>
              <a:buFont typeface="Wingdings" panose="05000000000000000000" pitchFamily="2" charset="2"/>
              <a:buChar char="§"/>
            </a:pPr>
            <a:r>
              <a:rPr lang="en-US" sz="1765" dirty="0">
                <a:solidFill>
                  <a:srgbClr val="282828"/>
                </a:solidFill>
                <a:latin typeface="Segoe UI"/>
                <a:cs typeface="Segoe UI" pitchFamily="34" charset="0"/>
              </a:rPr>
              <a:t>Domain controller (Azure AD Connect), File Server (FSLogix)</a:t>
            </a:r>
          </a:p>
          <a:p>
            <a:pPr marL="285750" indent="-285750" defTabSz="914102" fontAlgn="base">
              <a:lnSpc>
                <a:spcPct val="200000"/>
              </a:lnSpc>
              <a:spcBef>
                <a:spcPts val="588"/>
              </a:spcBef>
              <a:buFont typeface="Wingdings" panose="05000000000000000000" pitchFamily="2" charset="2"/>
              <a:buChar char="§"/>
            </a:pPr>
            <a:r>
              <a:rPr lang="en-US" sz="1765" dirty="0">
                <a:solidFill>
                  <a:srgbClr val="282828"/>
                </a:solidFill>
                <a:latin typeface="Segoe UI"/>
                <a:cs typeface="Segoe UI" pitchFamily="34" charset="0"/>
              </a:rPr>
              <a:t>All associated Azure resources (image, virtual network, storage) in one region</a:t>
            </a:r>
          </a:p>
          <a:p>
            <a:pPr marL="285750" indent="-285750" defTabSz="914102" fontAlgn="base">
              <a:lnSpc>
                <a:spcPct val="200000"/>
              </a:lnSpc>
              <a:spcBef>
                <a:spcPts val="588"/>
              </a:spcBef>
              <a:buFont typeface="Wingdings" panose="05000000000000000000" pitchFamily="2" charset="2"/>
              <a:buChar char="§"/>
            </a:pPr>
            <a:r>
              <a:rPr lang="en-US" sz="1765" dirty="0">
                <a:solidFill>
                  <a:srgbClr val="282828"/>
                </a:solidFill>
                <a:latin typeface="Segoe UI"/>
                <a:cs typeface="Segoe UI" pitchFamily="34" charset="0"/>
              </a:rPr>
              <a:t>Required credentials (Azure AD, WVD tenant, etc.)</a:t>
            </a:r>
          </a:p>
          <a:p>
            <a:pPr defTabSz="914102" fontAlgn="base">
              <a:lnSpc>
                <a:spcPct val="200000"/>
              </a:lnSpc>
              <a:spcBef>
                <a:spcPts val="1961"/>
              </a:spcBef>
            </a:pPr>
            <a:endParaRPr lang="en-US" sz="1765" dirty="0">
              <a:solidFill>
                <a:srgbClr val="282828"/>
              </a:soli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5F4E7B5-00AE-4A08-A35A-560DB82B7BBB}"/>
              </a:ext>
            </a:extLst>
          </p:cNvPr>
          <p:cNvSpPr/>
          <p:nvPr/>
        </p:nvSpPr>
        <p:spPr bwMode="auto">
          <a:xfrm>
            <a:off x="445077" y="1424154"/>
            <a:ext cx="11317386" cy="679442"/>
          </a:xfrm>
          <a:prstGeom prst="rect">
            <a:avLst/>
          </a:prstGeom>
          <a:solidFill>
            <a:srgbClr val="003C6C"/>
          </a:solidFill>
          <a:ln w="63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ctr" anchorCtr="0" forceAA="0" compatLnSpc="1">
            <a:prstTxWarp prst="textNoShape">
              <a:avLst/>
            </a:prstTxWarp>
            <a:noAutofit/>
          </a:bodyPr>
          <a:lstStyle/>
          <a:p>
            <a:pPr defTabSz="685643">
              <a:lnSpc>
                <a:spcPct val="90000"/>
              </a:lnSpc>
            </a:pPr>
            <a:r>
              <a:rPr lang="en-US" sz="2353" dirty="0">
                <a:solidFill>
                  <a:srgbClr val="FFFFFF"/>
                </a:solidFill>
                <a:latin typeface="Segoe UI"/>
              </a:rPr>
              <a:t>Requirements</a:t>
            </a:r>
          </a:p>
        </p:txBody>
      </p:sp>
    </p:spTree>
    <p:extLst>
      <p:ext uri="{BB962C8B-B14F-4D97-AF65-F5344CB8AC3E}">
        <p14:creationId xmlns:p14="http://schemas.microsoft.com/office/powerpoint/2010/main" val="53450185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DD3039B-C350-4ABB-8BA6-73B586256518}"/>
              </a:ext>
            </a:extLst>
          </p:cNvPr>
          <p:cNvSpPr txBox="1">
            <a:spLocks/>
          </p:cNvSpPr>
          <p:nvPr/>
        </p:nvSpPr>
        <p:spPr>
          <a:xfrm>
            <a:off x="0" y="3116077"/>
            <a:ext cx="12192000" cy="625846"/>
          </a:xfrm>
          <a:prstGeom prst="rect">
            <a:avLst/>
          </a:prstGeom>
          <a:solidFill>
            <a:srgbClr val="00B0F0"/>
          </a:solidFill>
        </p:spPr>
        <p:txBody>
          <a:bodyPr vert="horz" wrap="square" lIns="121920" tIns="76200" rIns="121920" bIns="76200" rtlCol="0" anchor="ctr">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776998" rtl="0" eaLnBrk="1" fontAlgn="base" latinLnBrk="0" hangingPunct="1">
              <a:lnSpc>
                <a:spcPct val="95000"/>
              </a:lnSpc>
              <a:spcBef>
                <a:spcPct val="0"/>
              </a:spcBef>
              <a:spcAft>
                <a:spcPts val="1000"/>
              </a:spcAft>
              <a:buClrTx/>
              <a:buSzTx/>
              <a:buFontTx/>
              <a:buNone/>
              <a:tabLst/>
              <a:defRPr/>
            </a:pPr>
            <a:r>
              <a:rPr kumimoji="0" lang="en-US" sz="4000" b="1" i="0" u="none" strike="noStrike" kern="120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ea typeface="+mn-ea"/>
                <a:cs typeface="Arial" charset="0"/>
              </a:rPr>
              <a:t>Appendix</a:t>
            </a:r>
          </a:p>
        </p:txBody>
      </p:sp>
      <p:sp>
        <p:nvSpPr>
          <p:cNvPr id="3" name="Slide Number Placeholder 2">
            <a:extLst>
              <a:ext uri="{FF2B5EF4-FFF2-40B4-BE49-F238E27FC236}">
                <a16:creationId xmlns:a16="http://schemas.microsoft.com/office/drawing/2014/main" id="{6EC6D46A-FB6C-45F1-BF12-F52AFF2461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1E5ED-E0BF-4247-B26E-0CFBC22118A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5353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88263" y="2425540"/>
            <a:ext cx="4167887" cy="1841659"/>
          </a:xfrm>
          <a:prstGeom prst="rect">
            <a:avLst/>
          </a:prstGeom>
        </p:spPr>
        <p:txBody>
          <a:bodyPr wrap="square" anchor="b">
            <a:normAutofit/>
          </a:bodyPr>
          <a:lstStyle/>
          <a:p>
            <a:r>
              <a:rPr lang="en-US" dirty="0"/>
              <a:t>Load Balancing</a:t>
            </a:r>
            <a:endParaRPr lang="en-US" b="1" dirty="0"/>
          </a:p>
        </p:txBody>
      </p:sp>
    </p:spTree>
    <p:extLst>
      <p:ext uri="{BB962C8B-B14F-4D97-AF65-F5344CB8AC3E}">
        <p14:creationId xmlns:p14="http://schemas.microsoft.com/office/powerpoint/2010/main" val="271608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C9973-A4D7-4D7B-92B4-A5601E03DC4A}"/>
              </a:ext>
            </a:extLst>
          </p:cNvPr>
          <p:cNvSpPr>
            <a:spLocks noGrp="1"/>
          </p:cNvSpPr>
          <p:nvPr>
            <p:ph type="title"/>
          </p:nvPr>
        </p:nvSpPr>
        <p:spPr/>
        <p:txBody>
          <a:bodyPr/>
          <a:lstStyle/>
          <a:p>
            <a:r>
              <a:rPr lang="en-US"/>
              <a:t>Load Balancing</a:t>
            </a:r>
          </a:p>
        </p:txBody>
      </p:sp>
      <p:sp>
        <p:nvSpPr>
          <p:cNvPr id="3" name="Text Placeholder 2">
            <a:extLst>
              <a:ext uri="{FF2B5EF4-FFF2-40B4-BE49-F238E27FC236}">
                <a16:creationId xmlns:a16="http://schemas.microsoft.com/office/drawing/2014/main" id="{49DBD9C2-C233-4493-A25E-81D01EA1B0ED}"/>
              </a:ext>
            </a:extLst>
          </p:cNvPr>
          <p:cNvSpPr>
            <a:spLocks noGrp="1"/>
          </p:cNvSpPr>
          <p:nvPr>
            <p:ph type="body" sz="quarter" idx="10"/>
          </p:nvPr>
        </p:nvSpPr>
        <p:spPr>
          <a:xfrm>
            <a:off x="584756" y="1257033"/>
            <a:ext cx="11018520" cy="2425279"/>
          </a:xfrm>
        </p:spPr>
        <p:txBody>
          <a:bodyPr/>
          <a:lstStyle/>
          <a:p>
            <a:r>
              <a:rPr lang="en-US"/>
              <a:t>Load Balancing Options</a:t>
            </a:r>
          </a:p>
          <a:p>
            <a:pPr lvl="1"/>
            <a:r>
              <a:rPr lang="en-US"/>
              <a:t>Breadth-First load balancing</a:t>
            </a:r>
          </a:p>
          <a:p>
            <a:pPr lvl="2"/>
            <a:r>
              <a:rPr lang="en-US"/>
              <a:t>Set-</a:t>
            </a:r>
            <a:r>
              <a:rPr lang="en-US" err="1"/>
              <a:t>RdsHostPool</a:t>
            </a:r>
            <a:r>
              <a:rPr lang="en-US"/>
              <a:t> &lt;</a:t>
            </a:r>
            <a:r>
              <a:rPr lang="en-US" err="1"/>
              <a:t>tenantname</a:t>
            </a:r>
            <a:r>
              <a:rPr lang="en-US"/>
              <a:t>&gt; &lt;</a:t>
            </a:r>
            <a:r>
              <a:rPr lang="en-US" err="1"/>
              <a:t>hostpoolname</a:t>
            </a:r>
            <a:r>
              <a:rPr lang="en-US"/>
              <a:t>&gt; -</a:t>
            </a:r>
            <a:r>
              <a:rPr lang="en-US" err="1"/>
              <a:t>BreadthFirstLoadBalancer</a:t>
            </a:r>
            <a:endParaRPr lang="en-US"/>
          </a:p>
          <a:p>
            <a:pPr lvl="2"/>
            <a:r>
              <a:rPr lang="en-US"/>
              <a:t>Set-</a:t>
            </a:r>
            <a:r>
              <a:rPr lang="en-US" err="1"/>
              <a:t>RdsHostPool</a:t>
            </a:r>
            <a:r>
              <a:rPr lang="en-US"/>
              <a:t> &lt;</a:t>
            </a:r>
            <a:r>
              <a:rPr lang="en-US" err="1"/>
              <a:t>tenantname</a:t>
            </a:r>
            <a:r>
              <a:rPr lang="en-US"/>
              <a:t>&gt; &lt;</a:t>
            </a:r>
            <a:r>
              <a:rPr lang="en-US" err="1"/>
              <a:t>hostpoolname</a:t>
            </a:r>
            <a:r>
              <a:rPr lang="en-US"/>
              <a:t>&gt; -</a:t>
            </a:r>
            <a:r>
              <a:rPr lang="en-US" err="1"/>
              <a:t>BreadthFirstLoadBalancer</a:t>
            </a:r>
            <a:r>
              <a:rPr lang="en-US"/>
              <a:t> -</a:t>
            </a:r>
            <a:r>
              <a:rPr lang="en-US" err="1"/>
              <a:t>MaxSessionLimit</a:t>
            </a:r>
            <a:r>
              <a:rPr lang="en-US"/>
              <a:t> ###</a:t>
            </a:r>
          </a:p>
          <a:p>
            <a:pPr lvl="1"/>
            <a:endParaRPr lang="en-US"/>
          </a:p>
          <a:p>
            <a:pPr lvl="1"/>
            <a:r>
              <a:rPr lang="en-US"/>
              <a:t>Depth-first load balancing </a:t>
            </a:r>
          </a:p>
          <a:p>
            <a:pPr lvl="2"/>
            <a:r>
              <a:rPr lang="en-US"/>
              <a:t>Set-</a:t>
            </a:r>
            <a:r>
              <a:rPr lang="en-US" err="1"/>
              <a:t>RdsHostPool</a:t>
            </a:r>
            <a:r>
              <a:rPr lang="en-US"/>
              <a:t> &lt;</a:t>
            </a:r>
            <a:r>
              <a:rPr lang="en-US" err="1"/>
              <a:t>tenantname</a:t>
            </a:r>
            <a:r>
              <a:rPr lang="en-US"/>
              <a:t>&gt; &lt;</a:t>
            </a:r>
            <a:r>
              <a:rPr lang="en-US" err="1"/>
              <a:t>hostpoolname</a:t>
            </a:r>
            <a:r>
              <a:rPr lang="en-US"/>
              <a:t>&gt; -</a:t>
            </a:r>
            <a:r>
              <a:rPr lang="en-US" err="1"/>
              <a:t>DepthFirstLoadBalancer</a:t>
            </a:r>
            <a:r>
              <a:rPr lang="en-US"/>
              <a:t> -</a:t>
            </a:r>
            <a:r>
              <a:rPr lang="en-US" err="1"/>
              <a:t>MaxSessionLimit</a:t>
            </a:r>
            <a:r>
              <a:rPr lang="en-US"/>
              <a:t> ###</a:t>
            </a:r>
          </a:p>
        </p:txBody>
      </p:sp>
      <p:pic>
        <p:nvPicPr>
          <p:cNvPr id="15" name="Graphic 14" descr="Server">
            <a:extLst>
              <a:ext uri="{FF2B5EF4-FFF2-40B4-BE49-F238E27FC236}">
                <a16:creationId xmlns:a16="http://schemas.microsoft.com/office/drawing/2014/main" id="{4F24D4DF-A08D-4CE6-BF56-529138B196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8077" y="5486400"/>
            <a:ext cx="914400" cy="914400"/>
          </a:xfrm>
          <a:prstGeom prst="rect">
            <a:avLst/>
          </a:prstGeom>
        </p:spPr>
      </p:pic>
      <p:pic>
        <p:nvPicPr>
          <p:cNvPr id="17" name="Graphic 16" descr="User">
            <a:extLst>
              <a:ext uri="{FF2B5EF4-FFF2-40B4-BE49-F238E27FC236}">
                <a16:creationId xmlns:a16="http://schemas.microsoft.com/office/drawing/2014/main" id="{EF2A06F6-8F19-40FA-8D0C-94D8C11AF8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9689" y="4911328"/>
            <a:ext cx="511175" cy="511175"/>
          </a:xfrm>
          <a:prstGeom prst="rect">
            <a:avLst/>
          </a:prstGeom>
        </p:spPr>
      </p:pic>
      <p:pic>
        <p:nvPicPr>
          <p:cNvPr id="18" name="Graphic 17" descr="Server">
            <a:extLst>
              <a:ext uri="{FF2B5EF4-FFF2-40B4-BE49-F238E27FC236}">
                <a16:creationId xmlns:a16="http://schemas.microsoft.com/office/drawing/2014/main" id="{6D63E5C9-1CB1-4963-8DFC-AFE7CA224D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0675" y="5486400"/>
            <a:ext cx="914400" cy="914400"/>
          </a:xfrm>
          <a:prstGeom prst="rect">
            <a:avLst/>
          </a:prstGeom>
        </p:spPr>
      </p:pic>
      <p:pic>
        <p:nvPicPr>
          <p:cNvPr id="19" name="Graphic 18" descr="Server">
            <a:extLst>
              <a:ext uri="{FF2B5EF4-FFF2-40B4-BE49-F238E27FC236}">
                <a16:creationId xmlns:a16="http://schemas.microsoft.com/office/drawing/2014/main" id="{F92A78B2-C040-4915-B39F-70EC6C9148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4376" y="5486400"/>
            <a:ext cx="914400" cy="914400"/>
          </a:xfrm>
          <a:prstGeom prst="rect">
            <a:avLst/>
          </a:prstGeom>
        </p:spPr>
      </p:pic>
      <p:pic>
        <p:nvPicPr>
          <p:cNvPr id="20" name="Graphic 19" descr="Server">
            <a:extLst>
              <a:ext uri="{FF2B5EF4-FFF2-40B4-BE49-F238E27FC236}">
                <a16:creationId xmlns:a16="http://schemas.microsoft.com/office/drawing/2014/main" id="{C747D5FC-1625-44BA-8948-619D606C5F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0871" y="5486399"/>
            <a:ext cx="914400" cy="914400"/>
          </a:xfrm>
          <a:prstGeom prst="rect">
            <a:avLst/>
          </a:prstGeom>
        </p:spPr>
      </p:pic>
      <p:pic>
        <p:nvPicPr>
          <p:cNvPr id="21" name="Graphic 20" descr="Server">
            <a:extLst>
              <a:ext uri="{FF2B5EF4-FFF2-40B4-BE49-F238E27FC236}">
                <a16:creationId xmlns:a16="http://schemas.microsoft.com/office/drawing/2014/main" id="{6BB963D8-C8D5-4316-8E6D-2298C5FB18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3469" y="5486399"/>
            <a:ext cx="914400" cy="914400"/>
          </a:xfrm>
          <a:prstGeom prst="rect">
            <a:avLst/>
          </a:prstGeom>
        </p:spPr>
      </p:pic>
      <p:pic>
        <p:nvPicPr>
          <p:cNvPr id="22" name="Graphic 21" descr="Server">
            <a:extLst>
              <a:ext uri="{FF2B5EF4-FFF2-40B4-BE49-F238E27FC236}">
                <a16:creationId xmlns:a16="http://schemas.microsoft.com/office/drawing/2014/main" id="{ABBF18A8-3A1E-4996-8392-EF509D7E42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7170" y="5486399"/>
            <a:ext cx="914400" cy="914400"/>
          </a:xfrm>
          <a:prstGeom prst="rect">
            <a:avLst/>
          </a:prstGeom>
        </p:spPr>
      </p:pic>
      <p:pic>
        <p:nvPicPr>
          <p:cNvPr id="23" name="Graphic 22" descr="User">
            <a:extLst>
              <a:ext uri="{FF2B5EF4-FFF2-40B4-BE49-F238E27FC236}">
                <a16:creationId xmlns:a16="http://schemas.microsoft.com/office/drawing/2014/main" id="{55575F71-ADB2-41C9-8416-DC03F4A6CA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85988" y="4911328"/>
            <a:ext cx="511175" cy="511175"/>
          </a:xfrm>
          <a:prstGeom prst="rect">
            <a:avLst/>
          </a:prstGeom>
        </p:spPr>
      </p:pic>
      <p:pic>
        <p:nvPicPr>
          <p:cNvPr id="24" name="Graphic 23" descr="User">
            <a:extLst>
              <a:ext uri="{FF2B5EF4-FFF2-40B4-BE49-F238E27FC236}">
                <a16:creationId xmlns:a16="http://schemas.microsoft.com/office/drawing/2014/main" id="{B1F5C6F5-D0DF-47A0-9DBB-C47FE8411F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49586" y="4911327"/>
            <a:ext cx="511175" cy="511175"/>
          </a:xfrm>
          <a:prstGeom prst="rect">
            <a:avLst/>
          </a:prstGeom>
        </p:spPr>
      </p:pic>
      <p:pic>
        <p:nvPicPr>
          <p:cNvPr id="25" name="Graphic 24" descr="User">
            <a:extLst>
              <a:ext uri="{FF2B5EF4-FFF2-40B4-BE49-F238E27FC236}">
                <a16:creationId xmlns:a16="http://schemas.microsoft.com/office/drawing/2014/main" id="{D6969A84-81C3-4201-99CB-F9140C1FC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2483" y="4911325"/>
            <a:ext cx="511175" cy="511175"/>
          </a:xfrm>
          <a:prstGeom prst="rect">
            <a:avLst/>
          </a:prstGeom>
        </p:spPr>
      </p:pic>
      <p:pic>
        <p:nvPicPr>
          <p:cNvPr id="26" name="Graphic 25" descr="User">
            <a:extLst>
              <a:ext uri="{FF2B5EF4-FFF2-40B4-BE49-F238E27FC236}">
                <a16:creationId xmlns:a16="http://schemas.microsoft.com/office/drawing/2014/main" id="{5FB6951A-9F38-410F-86E3-2753F13F1E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2482" y="4396177"/>
            <a:ext cx="511175" cy="511175"/>
          </a:xfrm>
          <a:prstGeom prst="rect">
            <a:avLst/>
          </a:prstGeom>
        </p:spPr>
      </p:pic>
      <p:pic>
        <p:nvPicPr>
          <p:cNvPr id="27" name="Graphic 26" descr="User">
            <a:extLst>
              <a:ext uri="{FF2B5EF4-FFF2-40B4-BE49-F238E27FC236}">
                <a16:creationId xmlns:a16="http://schemas.microsoft.com/office/drawing/2014/main" id="{3F047C51-ECCA-464F-8AE9-253EEF9BFD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78782" y="4911324"/>
            <a:ext cx="511175" cy="511175"/>
          </a:xfrm>
          <a:prstGeom prst="rect">
            <a:avLst/>
          </a:prstGeom>
        </p:spPr>
      </p:pic>
      <p:pic>
        <p:nvPicPr>
          <p:cNvPr id="28" name="Graphic 27" descr="User">
            <a:extLst>
              <a:ext uri="{FF2B5EF4-FFF2-40B4-BE49-F238E27FC236}">
                <a16:creationId xmlns:a16="http://schemas.microsoft.com/office/drawing/2014/main" id="{F045803C-45AB-48DE-8B31-1E00256FE5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9688" y="4418000"/>
            <a:ext cx="511175" cy="511175"/>
          </a:xfrm>
          <a:prstGeom prst="rect">
            <a:avLst/>
          </a:prstGeom>
        </p:spPr>
      </p:pic>
      <p:pic>
        <p:nvPicPr>
          <p:cNvPr id="29" name="Graphic 28" descr="User">
            <a:extLst>
              <a:ext uri="{FF2B5EF4-FFF2-40B4-BE49-F238E27FC236}">
                <a16:creationId xmlns:a16="http://schemas.microsoft.com/office/drawing/2014/main" id="{11BC2C5C-BEAA-46A5-977B-77A411DE4D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87577" y="4418000"/>
            <a:ext cx="511175" cy="511175"/>
          </a:xfrm>
          <a:prstGeom prst="rect">
            <a:avLst/>
          </a:prstGeom>
        </p:spPr>
      </p:pic>
      <p:sp>
        <p:nvSpPr>
          <p:cNvPr id="30" name="TextBox 29">
            <a:extLst>
              <a:ext uri="{FF2B5EF4-FFF2-40B4-BE49-F238E27FC236}">
                <a16:creationId xmlns:a16="http://schemas.microsoft.com/office/drawing/2014/main" id="{745B5B6A-4CF2-4EA2-B91C-DAC84D66F1BA}"/>
              </a:ext>
            </a:extLst>
          </p:cNvPr>
          <p:cNvSpPr txBox="1"/>
          <p:nvPr/>
        </p:nvSpPr>
        <p:spPr>
          <a:xfrm>
            <a:off x="1732885" y="5226837"/>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a:t>
            </a:r>
          </a:p>
        </p:txBody>
      </p:sp>
      <p:sp>
        <p:nvSpPr>
          <p:cNvPr id="32" name="TextBox 31">
            <a:extLst>
              <a:ext uri="{FF2B5EF4-FFF2-40B4-BE49-F238E27FC236}">
                <a16:creationId xmlns:a16="http://schemas.microsoft.com/office/drawing/2014/main" id="{8FD5B271-46E1-411D-ABAB-7EB3CB8E2ED7}"/>
              </a:ext>
            </a:extLst>
          </p:cNvPr>
          <p:cNvSpPr txBox="1"/>
          <p:nvPr/>
        </p:nvSpPr>
        <p:spPr>
          <a:xfrm>
            <a:off x="2628234" y="5226836"/>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2</a:t>
            </a:r>
          </a:p>
        </p:txBody>
      </p:sp>
      <p:sp>
        <p:nvSpPr>
          <p:cNvPr id="33" name="TextBox 32">
            <a:extLst>
              <a:ext uri="{FF2B5EF4-FFF2-40B4-BE49-F238E27FC236}">
                <a16:creationId xmlns:a16="http://schemas.microsoft.com/office/drawing/2014/main" id="{55749100-ABB7-4C75-A08B-A9AFE4E00C37}"/>
              </a:ext>
            </a:extLst>
          </p:cNvPr>
          <p:cNvSpPr txBox="1"/>
          <p:nvPr/>
        </p:nvSpPr>
        <p:spPr>
          <a:xfrm>
            <a:off x="3523583" y="5226836"/>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a:t>
            </a:r>
          </a:p>
        </p:txBody>
      </p:sp>
      <p:sp>
        <p:nvSpPr>
          <p:cNvPr id="34" name="TextBox 33">
            <a:extLst>
              <a:ext uri="{FF2B5EF4-FFF2-40B4-BE49-F238E27FC236}">
                <a16:creationId xmlns:a16="http://schemas.microsoft.com/office/drawing/2014/main" id="{ED37A69E-88AA-4B52-906B-067B33978B32}"/>
              </a:ext>
            </a:extLst>
          </p:cNvPr>
          <p:cNvSpPr txBox="1"/>
          <p:nvPr/>
        </p:nvSpPr>
        <p:spPr>
          <a:xfrm>
            <a:off x="1764636" y="4672396"/>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4</a:t>
            </a:r>
          </a:p>
        </p:txBody>
      </p:sp>
      <p:sp>
        <p:nvSpPr>
          <p:cNvPr id="35" name="TextBox 34">
            <a:extLst>
              <a:ext uri="{FF2B5EF4-FFF2-40B4-BE49-F238E27FC236}">
                <a16:creationId xmlns:a16="http://schemas.microsoft.com/office/drawing/2014/main" id="{55C3C6EC-DC34-485A-A11C-326896489013}"/>
              </a:ext>
            </a:extLst>
          </p:cNvPr>
          <p:cNvSpPr txBox="1"/>
          <p:nvPr/>
        </p:nvSpPr>
        <p:spPr>
          <a:xfrm>
            <a:off x="2626441" y="4693542"/>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5</a:t>
            </a:r>
          </a:p>
        </p:txBody>
      </p:sp>
      <p:sp>
        <p:nvSpPr>
          <p:cNvPr id="36" name="TextBox 35">
            <a:extLst>
              <a:ext uri="{FF2B5EF4-FFF2-40B4-BE49-F238E27FC236}">
                <a16:creationId xmlns:a16="http://schemas.microsoft.com/office/drawing/2014/main" id="{9C8F2648-D306-4690-9D85-EB3E3E1CA71A}"/>
              </a:ext>
            </a:extLst>
          </p:cNvPr>
          <p:cNvSpPr txBox="1"/>
          <p:nvPr/>
        </p:nvSpPr>
        <p:spPr>
          <a:xfrm>
            <a:off x="7644728" y="5166911"/>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a:t>
            </a:r>
          </a:p>
        </p:txBody>
      </p:sp>
      <p:sp>
        <p:nvSpPr>
          <p:cNvPr id="37" name="TextBox 36">
            <a:extLst>
              <a:ext uri="{FF2B5EF4-FFF2-40B4-BE49-F238E27FC236}">
                <a16:creationId xmlns:a16="http://schemas.microsoft.com/office/drawing/2014/main" id="{7DDC254B-617A-4FBA-9102-7E2D5B2BAAFA}"/>
              </a:ext>
            </a:extLst>
          </p:cNvPr>
          <p:cNvSpPr txBox="1"/>
          <p:nvPr/>
        </p:nvSpPr>
        <p:spPr>
          <a:xfrm>
            <a:off x="7644728" y="4675874"/>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2</a:t>
            </a:r>
          </a:p>
        </p:txBody>
      </p:sp>
      <p:sp>
        <p:nvSpPr>
          <p:cNvPr id="38" name="TextBox 37">
            <a:extLst>
              <a:ext uri="{FF2B5EF4-FFF2-40B4-BE49-F238E27FC236}">
                <a16:creationId xmlns:a16="http://schemas.microsoft.com/office/drawing/2014/main" id="{70251B34-C9BA-48BD-918A-871615D3741D}"/>
              </a:ext>
            </a:extLst>
          </p:cNvPr>
          <p:cNvSpPr txBox="1"/>
          <p:nvPr/>
        </p:nvSpPr>
        <p:spPr>
          <a:xfrm>
            <a:off x="8521028" y="5178622"/>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a:t>
            </a:r>
          </a:p>
        </p:txBody>
      </p:sp>
      <p:cxnSp>
        <p:nvCxnSpPr>
          <p:cNvPr id="40" name="Straight Connector 39">
            <a:extLst>
              <a:ext uri="{FF2B5EF4-FFF2-40B4-BE49-F238E27FC236}">
                <a16:creationId xmlns:a16="http://schemas.microsoft.com/office/drawing/2014/main" id="{8FBE9220-A21E-4C06-9F10-18D73C8EE205}"/>
              </a:ext>
            </a:extLst>
          </p:cNvPr>
          <p:cNvCxnSpPr>
            <a:cxnSpLocks/>
          </p:cNvCxnSpPr>
          <p:nvPr/>
        </p:nvCxnSpPr>
        <p:spPr>
          <a:xfrm>
            <a:off x="1209675" y="4354137"/>
            <a:ext cx="2451766" cy="0"/>
          </a:xfrm>
          <a:prstGeom prst="line">
            <a:avLst/>
          </a:prstGeom>
          <a:ln w="508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0E39506-2595-44AF-BD50-3AE403BA129A}"/>
              </a:ext>
            </a:extLst>
          </p:cNvPr>
          <p:cNvCxnSpPr>
            <a:cxnSpLocks/>
          </p:cNvCxnSpPr>
          <p:nvPr/>
        </p:nvCxnSpPr>
        <p:spPr>
          <a:xfrm>
            <a:off x="7112000" y="4354136"/>
            <a:ext cx="2451766" cy="0"/>
          </a:xfrm>
          <a:prstGeom prst="line">
            <a:avLst/>
          </a:prstGeom>
          <a:ln w="508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718A86-76E4-4BAA-8AD2-0E9B72E586EF}"/>
              </a:ext>
            </a:extLst>
          </p:cNvPr>
          <p:cNvSpPr txBox="1"/>
          <p:nvPr/>
        </p:nvSpPr>
        <p:spPr>
          <a:xfrm>
            <a:off x="3688659" y="4246414"/>
            <a:ext cx="1415452"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Max Session Limit</a:t>
            </a:r>
          </a:p>
        </p:txBody>
      </p:sp>
      <p:sp>
        <p:nvSpPr>
          <p:cNvPr id="46" name="TextBox 45">
            <a:extLst>
              <a:ext uri="{FF2B5EF4-FFF2-40B4-BE49-F238E27FC236}">
                <a16:creationId xmlns:a16="http://schemas.microsoft.com/office/drawing/2014/main" id="{05166D0E-0B53-4421-9FE3-D7FF18C094D0}"/>
              </a:ext>
            </a:extLst>
          </p:cNvPr>
          <p:cNvSpPr txBox="1"/>
          <p:nvPr/>
        </p:nvSpPr>
        <p:spPr>
          <a:xfrm>
            <a:off x="9607841" y="4246413"/>
            <a:ext cx="1415452"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Max Session Limit</a:t>
            </a:r>
          </a:p>
        </p:txBody>
      </p:sp>
      <p:sp>
        <p:nvSpPr>
          <p:cNvPr id="47" name="TextBox 46">
            <a:extLst>
              <a:ext uri="{FF2B5EF4-FFF2-40B4-BE49-F238E27FC236}">
                <a16:creationId xmlns:a16="http://schemas.microsoft.com/office/drawing/2014/main" id="{71B73029-9534-4243-B705-8EC72E0FA48D}"/>
              </a:ext>
            </a:extLst>
          </p:cNvPr>
          <p:cNvSpPr txBox="1"/>
          <p:nvPr/>
        </p:nvSpPr>
        <p:spPr>
          <a:xfrm>
            <a:off x="1833565" y="3900098"/>
            <a:ext cx="142660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Breadth First</a:t>
            </a:r>
          </a:p>
        </p:txBody>
      </p:sp>
      <p:sp>
        <p:nvSpPr>
          <p:cNvPr id="48" name="TextBox 47">
            <a:extLst>
              <a:ext uri="{FF2B5EF4-FFF2-40B4-BE49-F238E27FC236}">
                <a16:creationId xmlns:a16="http://schemas.microsoft.com/office/drawing/2014/main" id="{CDC24B07-4941-4E52-88D3-73B14D19C8D1}"/>
              </a:ext>
            </a:extLst>
          </p:cNvPr>
          <p:cNvSpPr txBox="1"/>
          <p:nvPr/>
        </p:nvSpPr>
        <p:spPr>
          <a:xfrm>
            <a:off x="7621064" y="3883528"/>
            <a:ext cx="124245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Depth First</a:t>
            </a:r>
          </a:p>
        </p:txBody>
      </p:sp>
    </p:spTree>
    <p:extLst>
      <p:ext uri="{BB962C8B-B14F-4D97-AF65-F5344CB8AC3E}">
        <p14:creationId xmlns:p14="http://schemas.microsoft.com/office/powerpoint/2010/main" val="113628202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88263" y="2425540"/>
            <a:ext cx="4167887" cy="1841659"/>
          </a:xfrm>
          <a:prstGeom prst="rect">
            <a:avLst/>
          </a:prstGeom>
        </p:spPr>
        <p:txBody>
          <a:bodyPr wrap="square" anchor="b">
            <a:normAutofit/>
          </a:bodyPr>
          <a:lstStyle/>
          <a:p>
            <a:r>
              <a:rPr lang="en-US" dirty="0"/>
              <a:t>Auto Scaling</a:t>
            </a:r>
            <a:endParaRPr lang="en-US" b="1" dirty="0"/>
          </a:p>
        </p:txBody>
      </p:sp>
    </p:spTree>
    <p:extLst>
      <p:ext uri="{BB962C8B-B14F-4D97-AF65-F5344CB8AC3E}">
        <p14:creationId xmlns:p14="http://schemas.microsoft.com/office/powerpoint/2010/main" val="428421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A71163-3303-4E28-AC1A-66F4CD3539C3}"/>
              </a:ext>
            </a:extLst>
          </p:cNvPr>
          <p:cNvSpPr txBox="1"/>
          <p:nvPr/>
        </p:nvSpPr>
        <p:spPr>
          <a:xfrm>
            <a:off x="1085176" y="1138349"/>
            <a:ext cx="10021647" cy="43088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How does </a:t>
            </a:r>
            <a:r>
              <a:rPr kumimoji="0" lang="en-GB" sz="2000" b="1"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AutoScaling</a:t>
            </a:r>
            <a:r>
              <a:rPr kumimoji="0" lang="en-GB"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 scheduled task, runs a PowerShell file, that connects to your WVD Tenant to assess if any VMs need to be shutdown/started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If required, PowerShell will connect to Azure, and invokes start/shutdown commands on the VMs within the Host Pool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Parameters controlled via an XML configuration file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Credentials for Azure and WVD Tenant access are stored using </a:t>
            </a:r>
            <a:r>
              <a:rPr kumimoji="0" lang="en-GB" sz="20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Powershell</a:t>
            </a:r>
            <a:endParaRPr kumimoji="0" lang="en-GB"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Logs and monitoring files stored locally on the server that the scheduled task is ran from</a:t>
            </a:r>
          </a:p>
        </p:txBody>
      </p:sp>
    </p:spTree>
    <p:extLst>
      <p:ext uri="{BB962C8B-B14F-4D97-AF65-F5344CB8AC3E}">
        <p14:creationId xmlns:p14="http://schemas.microsoft.com/office/powerpoint/2010/main" val="16810215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A71163-3303-4E28-AC1A-66F4CD3539C3}"/>
              </a:ext>
            </a:extLst>
          </p:cNvPr>
          <p:cNvSpPr txBox="1"/>
          <p:nvPr/>
        </p:nvSpPr>
        <p:spPr>
          <a:xfrm>
            <a:off x="584025" y="2875002"/>
            <a:ext cx="4161981" cy="1107996"/>
          </a:xfrm>
          <a:prstGeom prst="rect">
            <a:avLst/>
          </a:prstGeom>
        </p:spPr>
        <p:txBody>
          <a:bodyPr vert="horz" wrap="square" lIns="0" tIns="0" rIns="0" bIns="0" rtlCol="0" anchor="ctr" anchorCtr="0">
            <a:normAutofit/>
          </a:bodyPr>
          <a:lstStyle/>
          <a:p>
            <a:pPr marL="0" marR="0" lvl="0" indent="0" algn="l" defTabSz="932742"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49"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Download files from Github respository and place them in a folder on the Scheduled Task server</a:t>
            </a:r>
          </a:p>
        </p:txBody>
      </p:sp>
      <p:pic>
        <p:nvPicPr>
          <p:cNvPr id="7" name="Picture 6">
            <a:extLst>
              <a:ext uri="{FF2B5EF4-FFF2-40B4-BE49-F238E27FC236}">
                <a16:creationId xmlns:a16="http://schemas.microsoft.com/office/drawing/2014/main" id="{DBFE7092-11BE-4D99-B0F6-506FDCEF7595}"/>
              </a:ext>
            </a:extLst>
          </p:cNvPr>
          <p:cNvPicPr>
            <a:picLocks noChangeAspect="1"/>
          </p:cNvPicPr>
          <p:nvPr/>
        </p:nvPicPr>
        <p:blipFill>
          <a:blip r:embed="rId3"/>
          <a:stretch>
            <a:fillRect/>
          </a:stretch>
        </p:blipFill>
        <p:spPr>
          <a:xfrm>
            <a:off x="5334000" y="1148715"/>
            <a:ext cx="6858000" cy="4560569"/>
          </a:xfrm>
          <a:prstGeom prst="rect">
            <a:avLst/>
          </a:prstGeom>
          <a:noFill/>
        </p:spPr>
      </p:pic>
    </p:spTree>
    <p:extLst>
      <p:ext uri="{BB962C8B-B14F-4D97-AF65-F5344CB8AC3E}">
        <p14:creationId xmlns:p14="http://schemas.microsoft.com/office/powerpoint/2010/main" val="49725753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1B5D03B-9181-4CDE-9888-D990B8EF245A}"/>
              </a:ext>
            </a:extLst>
          </p:cNvPr>
          <p:cNvSpPr>
            <a:spLocks noGrp="1"/>
          </p:cNvSpPr>
          <p:nvPr>
            <p:ph type="title"/>
          </p:nvPr>
        </p:nvSpPr>
        <p:spPr>
          <a:xfrm>
            <a:off x="584025" y="2875002"/>
            <a:ext cx="4161981" cy="1107996"/>
          </a:xfrm>
        </p:spPr>
        <p:txBody>
          <a:bodyPr/>
          <a:lstStyle/>
          <a:p>
            <a:r>
              <a:rPr lang="en-US" err="1"/>
              <a:t>AutoScaling</a:t>
            </a:r>
            <a:r>
              <a:rPr lang="en-US"/>
              <a:t> configuration XML</a:t>
            </a:r>
          </a:p>
        </p:txBody>
      </p:sp>
      <p:pic>
        <p:nvPicPr>
          <p:cNvPr id="3" name="Picture 2">
            <a:extLst>
              <a:ext uri="{FF2B5EF4-FFF2-40B4-BE49-F238E27FC236}">
                <a16:creationId xmlns:a16="http://schemas.microsoft.com/office/drawing/2014/main" id="{054012F0-84E0-4DDB-96E3-85E5F8417749}"/>
              </a:ext>
            </a:extLst>
          </p:cNvPr>
          <p:cNvPicPr>
            <a:picLocks noChangeAspect="1"/>
          </p:cNvPicPr>
          <p:nvPr/>
        </p:nvPicPr>
        <p:blipFill>
          <a:blip r:embed="rId2"/>
          <a:stretch>
            <a:fillRect/>
          </a:stretch>
        </p:blipFill>
        <p:spPr>
          <a:xfrm>
            <a:off x="5334000" y="557213"/>
            <a:ext cx="6858000" cy="5743573"/>
          </a:xfrm>
          <a:prstGeom prst="rect">
            <a:avLst/>
          </a:prstGeom>
          <a:noFill/>
        </p:spPr>
      </p:pic>
    </p:spTree>
    <p:extLst>
      <p:ext uri="{BB962C8B-B14F-4D97-AF65-F5344CB8AC3E}">
        <p14:creationId xmlns:p14="http://schemas.microsoft.com/office/powerpoint/2010/main" val="9939283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7F734F-AC82-4785-9BE6-9864FC279687}"/>
              </a:ext>
            </a:extLst>
          </p:cNvPr>
          <p:cNvSpPr txBox="1"/>
          <p:nvPr/>
        </p:nvSpPr>
        <p:spPr>
          <a:xfrm>
            <a:off x="584025" y="2875002"/>
            <a:ext cx="4161981" cy="1107996"/>
          </a:xfrm>
          <a:prstGeom prst="rect">
            <a:avLst/>
          </a:prstGeom>
        </p:spPr>
        <p:txBody>
          <a:bodyPr vert="horz" wrap="square" lIns="0" tIns="0" rIns="0" bIns="0" rtlCol="0" anchor="ctr" anchorCtr="0">
            <a:normAutofit/>
          </a:bodyPr>
          <a:lstStyle/>
          <a:p>
            <a:pPr marL="0" marR="0" lvl="0" indent="0" algn="l" defTabSz="932742" rtl="0" eaLnBrk="1" fontAlgn="auto" latinLnBrk="0" hangingPunct="1">
              <a:lnSpc>
                <a:spcPct val="90000"/>
              </a:lnSpc>
              <a:spcBef>
                <a:spcPct val="0"/>
              </a:spcBef>
              <a:spcAft>
                <a:spcPts val="600"/>
              </a:spcAft>
              <a:buClrTx/>
              <a:buSzTx/>
              <a:buFontTx/>
              <a:buNone/>
              <a:tabLst/>
              <a:defRPr/>
            </a:pPr>
            <a:r>
              <a:rPr kumimoji="0" lang="en-US" sz="2500" b="0" i="0" u="none" strike="noStrike" kern="1200" cap="none" spc="-49"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Using PowerShell to store credentials for WVD Tenant access and Azure VM access</a:t>
            </a:r>
          </a:p>
        </p:txBody>
      </p:sp>
      <p:pic>
        <p:nvPicPr>
          <p:cNvPr id="3" name="Picture 2">
            <a:extLst>
              <a:ext uri="{FF2B5EF4-FFF2-40B4-BE49-F238E27FC236}">
                <a16:creationId xmlns:a16="http://schemas.microsoft.com/office/drawing/2014/main" id="{8352F1F0-0199-441F-81A0-3D38833E092F}"/>
              </a:ext>
            </a:extLst>
          </p:cNvPr>
          <p:cNvPicPr>
            <a:picLocks noChangeAspect="1"/>
          </p:cNvPicPr>
          <p:nvPr/>
        </p:nvPicPr>
        <p:blipFill>
          <a:blip r:embed="rId3"/>
          <a:stretch>
            <a:fillRect/>
          </a:stretch>
        </p:blipFill>
        <p:spPr>
          <a:xfrm>
            <a:off x="4472376" y="1573306"/>
            <a:ext cx="7719624" cy="3338735"/>
          </a:xfrm>
          <a:prstGeom prst="rect">
            <a:avLst/>
          </a:prstGeom>
          <a:noFill/>
        </p:spPr>
      </p:pic>
    </p:spTree>
    <p:extLst>
      <p:ext uri="{BB962C8B-B14F-4D97-AF65-F5344CB8AC3E}">
        <p14:creationId xmlns:p14="http://schemas.microsoft.com/office/powerpoint/2010/main" val="316753569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722699-64C4-4038-834D-BCCC8A2EDD65}"/>
              </a:ext>
            </a:extLst>
          </p:cNvPr>
          <p:cNvSpPr>
            <a:spLocks noGrp="1"/>
          </p:cNvSpPr>
          <p:nvPr>
            <p:ph type="title"/>
          </p:nvPr>
        </p:nvSpPr>
        <p:spPr>
          <a:xfrm>
            <a:off x="584025" y="2875002"/>
            <a:ext cx="4161981" cy="1107996"/>
          </a:xfrm>
        </p:spPr>
        <p:txBody>
          <a:bodyPr/>
          <a:lstStyle/>
          <a:p>
            <a:r>
              <a:rPr lang="en-US"/>
              <a:t>Scheduled Task configuration</a:t>
            </a:r>
          </a:p>
        </p:txBody>
      </p:sp>
      <p:pic>
        <p:nvPicPr>
          <p:cNvPr id="5" name="Picture 4">
            <a:extLst>
              <a:ext uri="{FF2B5EF4-FFF2-40B4-BE49-F238E27FC236}">
                <a16:creationId xmlns:a16="http://schemas.microsoft.com/office/drawing/2014/main" id="{D2C0B0E4-AC9D-444A-88D4-0046ED0C0F32}"/>
              </a:ext>
            </a:extLst>
          </p:cNvPr>
          <p:cNvPicPr>
            <a:picLocks noChangeAspect="1"/>
          </p:cNvPicPr>
          <p:nvPr/>
        </p:nvPicPr>
        <p:blipFill>
          <a:blip r:embed="rId3"/>
          <a:stretch>
            <a:fillRect/>
          </a:stretch>
        </p:blipFill>
        <p:spPr>
          <a:xfrm>
            <a:off x="5334000" y="1122998"/>
            <a:ext cx="6858000" cy="4612004"/>
          </a:xfrm>
          <a:prstGeom prst="rect">
            <a:avLst/>
          </a:prstGeom>
          <a:noFill/>
        </p:spPr>
      </p:pic>
    </p:spTree>
    <p:extLst>
      <p:ext uri="{BB962C8B-B14F-4D97-AF65-F5344CB8AC3E}">
        <p14:creationId xmlns:p14="http://schemas.microsoft.com/office/powerpoint/2010/main" val="150054656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8A5AF4-B7B8-443B-8A70-33328333740F}"/>
              </a:ext>
            </a:extLst>
          </p:cNvPr>
          <p:cNvSpPr>
            <a:spLocks noGrp="1"/>
          </p:cNvSpPr>
          <p:nvPr>
            <p:ph type="title"/>
          </p:nvPr>
        </p:nvSpPr>
        <p:spPr>
          <a:xfrm>
            <a:off x="584025" y="2875002"/>
            <a:ext cx="4161981" cy="1107996"/>
          </a:xfrm>
          <a:prstGeom prst="rect">
            <a:avLst/>
          </a:prstGeom>
        </p:spPr>
        <p:txBody>
          <a:bodyPr wrap="square" anchor="ctr">
            <a:normAutofit/>
          </a:bodyPr>
          <a:lstStyle/>
          <a:p>
            <a:r>
              <a:rPr lang="en-US"/>
              <a:t>Logging and Monitoring</a:t>
            </a:r>
          </a:p>
        </p:txBody>
      </p:sp>
      <p:pic>
        <p:nvPicPr>
          <p:cNvPr id="4" name="Picture 3">
            <a:extLst>
              <a:ext uri="{FF2B5EF4-FFF2-40B4-BE49-F238E27FC236}">
                <a16:creationId xmlns:a16="http://schemas.microsoft.com/office/drawing/2014/main" id="{46E2E492-608E-4A18-9738-2DA533D14B95}"/>
              </a:ext>
            </a:extLst>
          </p:cNvPr>
          <p:cNvPicPr>
            <a:picLocks noChangeAspect="1"/>
          </p:cNvPicPr>
          <p:nvPr/>
        </p:nvPicPr>
        <p:blipFill>
          <a:blip r:embed="rId3"/>
          <a:stretch>
            <a:fillRect/>
          </a:stretch>
        </p:blipFill>
        <p:spPr>
          <a:xfrm>
            <a:off x="5334000" y="2571750"/>
            <a:ext cx="6858000" cy="1714500"/>
          </a:xfrm>
          <a:prstGeom prst="rect">
            <a:avLst/>
          </a:prstGeom>
          <a:noFill/>
        </p:spPr>
      </p:pic>
    </p:spTree>
    <p:extLst>
      <p:ext uri="{BB962C8B-B14F-4D97-AF65-F5344CB8AC3E}">
        <p14:creationId xmlns:p14="http://schemas.microsoft.com/office/powerpoint/2010/main" val="34054132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30C1946-218C-41CC-9BE0-2D479DE53A81}"/>
              </a:ext>
            </a:extLst>
          </p:cNvPr>
          <p:cNvSpPr/>
          <p:nvPr/>
        </p:nvSpPr>
        <p:spPr bwMode="auto">
          <a:xfrm>
            <a:off x="2941336" y="2029961"/>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182880" rIns="182880" bIns="4663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br>
            <a:endPar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6" name="Rectangle 15">
            <a:extLst>
              <a:ext uri="{FF2B5EF4-FFF2-40B4-BE49-F238E27FC236}">
                <a16:creationId xmlns:a16="http://schemas.microsoft.com/office/drawing/2014/main" id="{E0013ED0-11C8-41E5-8FA0-F37D5B904834}"/>
              </a:ext>
            </a:extLst>
          </p:cNvPr>
          <p:cNvSpPr/>
          <p:nvPr/>
        </p:nvSpPr>
        <p:spPr bwMode="auto">
          <a:xfrm>
            <a:off x="3098478" y="2894539"/>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7" name="Group 16">
            <a:extLst>
              <a:ext uri="{FF2B5EF4-FFF2-40B4-BE49-F238E27FC236}">
                <a16:creationId xmlns:a16="http://schemas.microsoft.com/office/drawing/2014/main" id="{97735CBF-18E6-4518-A1B0-6AA0D5117AE0}"/>
              </a:ext>
            </a:extLst>
          </p:cNvPr>
          <p:cNvGrpSpPr/>
          <p:nvPr/>
        </p:nvGrpSpPr>
        <p:grpSpPr>
          <a:xfrm>
            <a:off x="2714658" y="2029961"/>
            <a:ext cx="187578" cy="3738194"/>
            <a:chOff x="2849277" y="1648178"/>
            <a:chExt cx="187578" cy="3738194"/>
          </a:xfrm>
        </p:grpSpPr>
        <p:cxnSp>
          <p:nvCxnSpPr>
            <p:cNvPr id="105" name="Straight Connector 104">
              <a:extLst>
                <a:ext uri="{FF2B5EF4-FFF2-40B4-BE49-F238E27FC236}">
                  <a16:creationId xmlns:a16="http://schemas.microsoft.com/office/drawing/2014/main" id="{5046D4E4-51B0-4A1F-9C15-8852DF5CED0F}"/>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6" name="Rectangle 105">
              <a:extLst>
                <a:ext uri="{FF2B5EF4-FFF2-40B4-BE49-F238E27FC236}">
                  <a16:creationId xmlns:a16="http://schemas.microsoft.com/office/drawing/2014/main" id="{8378CB44-7BA4-4EBC-B3D6-D33EA1800555}"/>
                </a:ext>
              </a:extLst>
            </p:cNvPr>
            <p:cNvSpPr/>
            <p:nvPr/>
          </p:nvSpPr>
          <p:spPr>
            <a:xfrm rot="16200000">
              <a:off x="2530934" y="3423487"/>
              <a:ext cx="824264" cy="187578"/>
            </a:xfrm>
            <a:prstGeom prst="rect">
              <a:avLst/>
            </a:prstGeom>
            <a:solidFill>
              <a:srgbClr val="E6E6E6"/>
            </a:solidFill>
            <a:effectLst/>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CAD01618-8B91-4EC0-B3F1-4028EC168E80}"/>
              </a:ext>
            </a:extLst>
          </p:cNvPr>
          <p:cNvGrpSpPr/>
          <p:nvPr/>
        </p:nvGrpSpPr>
        <p:grpSpPr>
          <a:xfrm>
            <a:off x="6904017" y="2125791"/>
            <a:ext cx="155931" cy="3691795"/>
            <a:chOff x="2849277" y="128295"/>
            <a:chExt cx="187578" cy="5258077"/>
          </a:xfrm>
        </p:grpSpPr>
        <p:cxnSp>
          <p:nvCxnSpPr>
            <p:cNvPr id="103" name="Straight Connector 102">
              <a:extLst>
                <a:ext uri="{FF2B5EF4-FFF2-40B4-BE49-F238E27FC236}">
                  <a16:creationId xmlns:a16="http://schemas.microsoft.com/office/drawing/2014/main" id="{3478579E-FFCE-41B1-B0C2-29DCEB569431}"/>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4" name="Rectangle 103">
              <a:extLst>
                <a:ext uri="{FF2B5EF4-FFF2-40B4-BE49-F238E27FC236}">
                  <a16:creationId xmlns:a16="http://schemas.microsoft.com/office/drawing/2014/main" id="{198EC6F0-95B7-434D-960E-6467E21E3F0F}"/>
                </a:ext>
              </a:extLst>
            </p:cNvPr>
            <p:cNvSpPr/>
            <p:nvPr/>
          </p:nvSpPr>
          <p:spPr>
            <a:xfrm rot="16200000">
              <a:off x="2530934" y="2663545"/>
              <a:ext cx="824264" cy="187578"/>
            </a:xfrm>
            <a:prstGeom prst="rect">
              <a:avLst/>
            </a:prstGeom>
            <a:solidFill>
              <a:srgbClr val="E6E6E6"/>
            </a:solidFill>
            <a:effectLst/>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 name="Rectangle 18">
            <a:extLst>
              <a:ext uri="{FF2B5EF4-FFF2-40B4-BE49-F238E27FC236}">
                <a16:creationId xmlns:a16="http://schemas.microsoft.com/office/drawing/2014/main" id="{5D688CAA-98BE-4818-BC04-250D4529BA32}"/>
              </a:ext>
            </a:extLst>
          </p:cNvPr>
          <p:cNvSpPr/>
          <p:nvPr/>
        </p:nvSpPr>
        <p:spPr bwMode="auto">
          <a:xfrm>
            <a:off x="7120945" y="2043748"/>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Azure Subscription</a:t>
            </a:r>
          </a:p>
        </p:txBody>
      </p:sp>
      <p:sp>
        <p:nvSpPr>
          <p:cNvPr id="20" name="Rectangle 19">
            <a:extLst>
              <a:ext uri="{FF2B5EF4-FFF2-40B4-BE49-F238E27FC236}">
                <a16:creationId xmlns:a16="http://schemas.microsoft.com/office/drawing/2014/main" id="{B0FA6572-896B-41CE-922E-4284B244E0B8}"/>
              </a:ext>
            </a:extLst>
          </p:cNvPr>
          <p:cNvSpPr/>
          <p:nvPr/>
        </p:nvSpPr>
        <p:spPr bwMode="auto">
          <a:xfrm>
            <a:off x="460270" y="2029961"/>
            <a:ext cx="2236418" cy="3904525"/>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182880" rIns="182880" bIns="4663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RD Client</a:t>
            </a:r>
          </a:p>
        </p:txBody>
      </p:sp>
      <p:grpSp>
        <p:nvGrpSpPr>
          <p:cNvPr id="21" name="Group 20">
            <a:extLst>
              <a:ext uri="{FF2B5EF4-FFF2-40B4-BE49-F238E27FC236}">
                <a16:creationId xmlns:a16="http://schemas.microsoft.com/office/drawing/2014/main" id="{D9EC75CB-6F2F-4748-BD77-BD89E222878B}"/>
              </a:ext>
            </a:extLst>
          </p:cNvPr>
          <p:cNvGrpSpPr/>
          <p:nvPr/>
        </p:nvGrpSpPr>
        <p:grpSpPr>
          <a:xfrm>
            <a:off x="4866182" y="3205171"/>
            <a:ext cx="1703068" cy="587682"/>
            <a:chOff x="4908037" y="3834996"/>
            <a:chExt cx="1703068" cy="587682"/>
          </a:xfrm>
        </p:grpSpPr>
        <p:sp>
          <p:nvSpPr>
            <p:cNvPr id="99" name="Rectangle: Rounded Corners 98">
              <a:extLst>
                <a:ext uri="{FF2B5EF4-FFF2-40B4-BE49-F238E27FC236}">
                  <a16:creationId xmlns:a16="http://schemas.microsoft.com/office/drawing/2014/main" id="{93D51946-5050-4042-8785-88DEC0F9E4F1}"/>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00" name="Rectangle: Rounded Corners 99">
              <a:extLst>
                <a:ext uri="{FF2B5EF4-FFF2-40B4-BE49-F238E27FC236}">
                  <a16:creationId xmlns:a16="http://schemas.microsoft.com/office/drawing/2014/main" id="{9B862FB1-642E-4262-A5AB-46BEDE91CB75}"/>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01" name="Rectangle: Rounded Corners 100">
              <a:extLst>
                <a:ext uri="{FF2B5EF4-FFF2-40B4-BE49-F238E27FC236}">
                  <a16:creationId xmlns:a16="http://schemas.microsoft.com/office/drawing/2014/main" id="{A3D942EE-6904-480E-AF1E-1ECFB008A75E}"/>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02" name="algorithm" title="Icon of a heartbeat">
              <a:extLst>
                <a:ext uri="{FF2B5EF4-FFF2-40B4-BE49-F238E27FC236}">
                  <a16:creationId xmlns:a16="http://schemas.microsoft.com/office/drawing/2014/main" id="{A386A57C-7722-43BD-A797-D2AD0EC1B7BF}"/>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FB7F5DA3-005D-443D-9B84-C3279597E295}"/>
              </a:ext>
            </a:extLst>
          </p:cNvPr>
          <p:cNvGrpSpPr/>
          <p:nvPr/>
        </p:nvGrpSpPr>
        <p:grpSpPr>
          <a:xfrm>
            <a:off x="4866182" y="4070136"/>
            <a:ext cx="1703068" cy="587682"/>
            <a:chOff x="4908037" y="4699961"/>
            <a:chExt cx="1703068" cy="587682"/>
          </a:xfrm>
        </p:grpSpPr>
        <p:sp>
          <p:nvSpPr>
            <p:cNvPr id="93" name="Rectangle: Rounded Corners 92">
              <a:extLst>
                <a:ext uri="{FF2B5EF4-FFF2-40B4-BE49-F238E27FC236}">
                  <a16:creationId xmlns:a16="http://schemas.microsoft.com/office/drawing/2014/main" id="{2EFB684F-6D9D-4F8D-A04B-BE0E6BAB37DE}"/>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94" name="Rectangle: Rounded Corners 93">
              <a:extLst>
                <a:ext uri="{FF2B5EF4-FFF2-40B4-BE49-F238E27FC236}">
                  <a16:creationId xmlns:a16="http://schemas.microsoft.com/office/drawing/2014/main" id="{66060BBC-47EC-4BD2-BFD9-3F30EBC3E786}"/>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95" name="Rectangle: Rounded Corners 94">
              <a:extLst>
                <a:ext uri="{FF2B5EF4-FFF2-40B4-BE49-F238E27FC236}">
                  <a16:creationId xmlns:a16="http://schemas.microsoft.com/office/drawing/2014/main" id="{BFC3F49F-9BD5-4E6F-BE31-25B1F2FE6F95}"/>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96" name="Straight Connector 95">
              <a:extLst>
                <a:ext uri="{FF2B5EF4-FFF2-40B4-BE49-F238E27FC236}">
                  <a16:creationId xmlns:a16="http://schemas.microsoft.com/office/drawing/2014/main" id="{998B31BD-EEDB-42A8-82A4-1F723937CB87}"/>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AA9B6C2-68EF-497D-BC96-053D47C2955A}"/>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60E8FB0-5D20-4E55-BA83-ACADE0209D33}"/>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DC0C38BD-AF5B-46F3-9AD9-1A7339AF8CD5}"/>
              </a:ext>
            </a:extLst>
          </p:cNvPr>
          <p:cNvSpPr/>
          <p:nvPr/>
        </p:nvSpPr>
        <p:spPr bwMode="auto">
          <a:xfrm>
            <a:off x="7390181" y="2894539"/>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25" name="Group 24">
            <a:extLst>
              <a:ext uri="{FF2B5EF4-FFF2-40B4-BE49-F238E27FC236}">
                <a16:creationId xmlns:a16="http://schemas.microsoft.com/office/drawing/2014/main" id="{87D40AEF-F721-4A5D-A3C1-1D69BB44DE95}"/>
              </a:ext>
            </a:extLst>
          </p:cNvPr>
          <p:cNvGrpSpPr/>
          <p:nvPr/>
        </p:nvGrpSpPr>
        <p:grpSpPr>
          <a:xfrm>
            <a:off x="7206713" y="2658504"/>
            <a:ext cx="378819" cy="378819"/>
            <a:chOff x="5564119" y="2081144"/>
            <a:chExt cx="501718" cy="501718"/>
          </a:xfrm>
        </p:grpSpPr>
        <p:sp>
          <p:nvSpPr>
            <p:cNvPr id="91" name="Diamond 90">
              <a:extLst>
                <a:ext uri="{FF2B5EF4-FFF2-40B4-BE49-F238E27FC236}">
                  <a16:creationId xmlns:a16="http://schemas.microsoft.com/office/drawing/2014/main" id="{F32C8660-5C77-49FD-8227-AADDEB57AF1E}"/>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2" name="Graphic 99">
              <a:extLst>
                <a:ext uri="{FF2B5EF4-FFF2-40B4-BE49-F238E27FC236}">
                  <a16:creationId xmlns:a16="http://schemas.microsoft.com/office/drawing/2014/main" id="{FB755D9F-3E8D-4F70-962C-5D617EB661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26" name="Group 25">
            <a:extLst>
              <a:ext uri="{FF2B5EF4-FFF2-40B4-BE49-F238E27FC236}">
                <a16:creationId xmlns:a16="http://schemas.microsoft.com/office/drawing/2014/main" id="{A0607F76-049B-4288-94EE-7549E37C750C}"/>
              </a:ext>
            </a:extLst>
          </p:cNvPr>
          <p:cNvGrpSpPr/>
          <p:nvPr/>
        </p:nvGrpSpPr>
        <p:grpSpPr>
          <a:xfrm>
            <a:off x="7659512" y="3253011"/>
            <a:ext cx="3406136" cy="587682"/>
            <a:chOff x="3519131" y="2542018"/>
            <a:chExt cx="3406136" cy="587682"/>
          </a:xfrm>
        </p:grpSpPr>
        <p:grpSp>
          <p:nvGrpSpPr>
            <p:cNvPr id="82" name="Group 81">
              <a:extLst>
                <a:ext uri="{FF2B5EF4-FFF2-40B4-BE49-F238E27FC236}">
                  <a16:creationId xmlns:a16="http://schemas.microsoft.com/office/drawing/2014/main" id="{35514106-8372-4CBC-8883-3F4AC98D9CC9}"/>
                </a:ext>
              </a:extLst>
            </p:cNvPr>
            <p:cNvGrpSpPr/>
            <p:nvPr/>
          </p:nvGrpSpPr>
          <p:grpSpPr>
            <a:xfrm>
              <a:off x="3519131" y="2542018"/>
              <a:ext cx="3334218" cy="498768"/>
              <a:chOff x="7837970" y="2542018"/>
              <a:chExt cx="3334218" cy="498768"/>
            </a:xfrm>
          </p:grpSpPr>
          <p:sp>
            <p:nvSpPr>
              <p:cNvPr id="89" name="Rectangle: Rounded Corners 88">
                <a:extLst>
                  <a:ext uri="{FF2B5EF4-FFF2-40B4-BE49-F238E27FC236}">
                    <a16:creationId xmlns:a16="http://schemas.microsoft.com/office/drawing/2014/main" id="{B575C826-2DFA-4215-9AB4-6DEF2519F3B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90" name="Rectangle: Rounded Corners 89">
                <a:extLst>
                  <a:ext uri="{FF2B5EF4-FFF2-40B4-BE49-F238E27FC236}">
                    <a16:creationId xmlns:a16="http://schemas.microsoft.com/office/drawing/2014/main" id="{B07632E5-D37A-4C15-872F-3DA77D8C585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83" name="Group 82">
              <a:extLst>
                <a:ext uri="{FF2B5EF4-FFF2-40B4-BE49-F238E27FC236}">
                  <a16:creationId xmlns:a16="http://schemas.microsoft.com/office/drawing/2014/main" id="{C353C0F1-BE74-43AC-9AE5-7D463E2E5B46}"/>
                </a:ext>
              </a:extLst>
            </p:cNvPr>
            <p:cNvGrpSpPr/>
            <p:nvPr/>
          </p:nvGrpSpPr>
          <p:grpSpPr>
            <a:xfrm>
              <a:off x="3555090" y="2586475"/>
              <a:ext cx="3334218" cy="498768"/>
              <a:chOff x="7837970" y="2542018"/>
              <a:chExt cx="3334218" cy="498768"/>
            </a:xfrm>
          </p:grpSpPr>
          <p:sp>
            <p:nvSpPr>
              <p:cNvPr id="87" name="Rectangle: Rounded Corners 86">
                <a:extLst>
                  <a:ext uri="{FF2B5EF4-FFF2-40B4-BE49-F238E27FC236}">
                    <a16:creationId xmlns:a16="http://schemas.microsoft.com/office/drawing/2014/main" id="{601BD951-D49D-4690-ADCE-F3E01142F021}"/>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8" name="Rectangle: Rounded Corners 87">
                <a:extLst>
                  <a:ext uri="{FF2B5EF4-FFF2-40B4-BE49-F238E27FC236}">
                    <a16:creationId xmlns:a16="http://schemas.microsoft.com/office/drawing/2014/main" id="{B2DB825E-59BF-4879-A659-7855E887DD3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84" name="Group 83">
              <a:extLst>
                <a:ext uri="{FF2B5EF4-FFF2-40B4-BE49-F238E27FC236}">
                  <a16:creationId xmlns:a16="http://schemas.microsoft.com/office/drawing/2014/main" id="{DBB91DCB-C345-4BFB-A769-69A929F83737}"/>
                </a:ext>
              </a:extLst>
            </p:cNvPr>
            <p:cNvGrpSpPr/>
            <p:nvPr/>
          </p:nvGrpSpPr>
          <p:grpSpPr>
            <a:xfrm>
              <a:off x="3591049" y="2630932"/>
              <a:ext cx="3334218" cy="498768"/>
              <a:chOff x="7837970" y="2542018"/>
              <a:chExt cx="3334218" cy="498768"/>
            </a:xfrm>
          </p:grpSpPr>
          <p:sp>
            <p:nvSpPr>
              <p:cNvPr id="85" name="Rectangle: Rounded Corners 84">
                <a:extLst>
                  <a:ext uri="{FF2B5EF4-FFF2-40B4-BE49-F238E27FC236}">
                    <a16:creationId xmlns:a16="http://schemas.microsoft.com/office/drawing/2014/main" id="{9AE1F4F3-92FF-4775-93E2-EFCDF54612E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86" name="Rectangle: Rounded Corners 85">
                <a:extLst>
                  <a:ext uri="{FF2B5EF4-FFF2-40B4-BE49-F238E27FC236}">
                    <a16:creationId xmlns:a16="http://schemas.microsoft.com/office/drawing/2014/main" id="{0D7FCCB8-2F42-4664-A355-675DCC26007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27" name="desktop" title="a desktop PC">
            <a:extLst>
              <a:ext uri="{FF2B5EF4-FFF2-40B4-BE49-F238E27FC236}">
                <a16:creationId xmlns:a16="http://schemas.microsoft.com/office/drawing/2014/main" id="{D41659E9-26EF-47D1-9BAA-998A4BB8CA0B}"/>
              </a:ext>
            </a:extLst>
          </p:cNvPr>
          <p:cNvSpPr>
            <a:spLocks noChangeAspect="1" noEditPoints="1"/>
          </p:cNvSpPr>
          <p:nvPr/>
        </p:nvSpPr>
        <p:spPr bwMode="auto">
          <a:xfrm>
            <a:off x="8802307" y="3441296"/>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GenericApp_EB3B" title="Icon of an app window">
            <a:extLst>
              <a:ext uri="{FF2B5EF4-FFF2-40B4-BE49-F238E27FC236}">
                <a16:creationId xmlns:a16="http://schemas.microsoft.com/office/drawing/2014/main" id="{3921A350-D8D5-4AFB-B48A-3EF4A004D328}"/>
              </a:ext>
            </a:extLst>
          </p:cNvPr>
          <p:cNvSpPr>
            <a:spLocks noChangeAspect="1" noEditPoints="1"/>
          </p:cNvSpPr>
          <p:nvPr/>
        </p:nvSpPr>
        <p:spPr bwMode="auto">
          <a:xfrm>
            <a:off x="10433457" y="3451097"/>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3D7B5914-1EFE-4B72-8D4E-918FB926EC1E}"/>
              </a:ext>
            </a:extLst>
          </p:cNvPr>
          <p:cNvGrpSpPr/>
          <p:nvPr/>
        </p:nvGrpSpPr>
        <p:grpSpPr>
          <a:xfrm>
            <a:off x="9165167" y="3383593"/>
            <a:ext cx="1846543" cy="154356"/>
            <a:chOff x="9293160" y="2701454"/>
            <a:chExt cx="1846543" cy="154356"/>
          </a:xfrm>
        </p:grpSpPr>
        <p:sp>
          <p:nvSpPr>
            <p:cNvPr id="80" name="Oval 79">
              <a:extLst>
                <a:ext uri="{FF2B5EF4-FFF2-40B4-BE49-F238E27FC236}">
                  <a16:creationId xmlns:a16="http://schemas.microsoft.com/office/drawing/2014/main" id="{1B7AC4A2-8DED-41DA-9C62-BB4ECCDCCA2E}"/>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78D4"/>
                  </a:solidFill>
                  <a:effectLst/>
                  <a:uLnTx/>
                  <a:uFillTx/>
                  <a:latin typeface="Segoe UI"/>
                  <a:ea typeface="+mn-ea"/>
                  <a:cs typeface="+mn-cs"/>
                </a:rPr>
                <a:t>A</a:t>
              </a:r>
            </a:p>
          </p:txBody>
        </p:sp>
        <p:sp>
          <p:nvSpPr>
            <p:cNvPr id="81" name="Oval 80">
              <a:extLst>
                <a:ext uri="{FF2B5EF4-FFF2-40B4-BE49-F238E27FC236}">
                  <a16:creationId xmlns:a16="http://schemas.microsoft.com/office/drawing/2014/main" id="{67AA548A-9B3D-48A9-B126-B8F2BE5B047E}"/>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78D4"/>
                  </a:solidFill>
                  <a:effectLst/>
                  <a:uLnTx/>
                  <a:uFillTx/>
                  <a:latin typeface="Segoe UI"/>
                  <a:ea typeface="+mn-ea"/>
                  <a:cs typeface="+mn-cs"/>
                </a:rPr>
                <a:t>A</a:t>
              </a:r>
            </a:p>
          </p:txBody>
        </p:sp>
      </p:grpSp>
      <p:grpSp>
        <p:nvGrpSpPr>
          <p:cNvPr id="30" name="Group 29">
            <a:extLst>
              <a:ext uri="{FF2B5EF4-FFF2-40B4-BE49-F238E27FC236}">
                <a16:creationId xmlns:a16="http://schemas.microsoft.com/office/drawing/2014/main" id="{29F68ACA-2F7B-4C2A-BA4A-2D7D2CE84412}"/>
              </a:ext>
            </a:extLst>
          </p:cNvPr>
          <p:cNvGrpSpPr/>
          <p:nvPr/>
        </p:nvGrpSpPr>
        <p:grpSpPr>
          <a:xfrm>
            <a:off x="771310" y="2711231"/>
            <a:ext cx="1626420" cy="2908602"/>
            <a:chOff x="899303" y="2229846"/>
            <a:chExt cx="1626420" cy="2908602"/>
          </a:xfrm>
        </p:grpSpPr>
        <p:sp>
          <p:nvSpPr>
            <p:cNvPr id="63" name="Oval 62">
              <a:extLst>
                <a:ext uri="{FF2B5EF4-FFF2-40B4-BE49-F238E27FC236}">
                  <a16:creationId xmlns:a16="http://schemas.microsoft.com/office/drawing/2014/main" id="{AF1342EB-4297-4513-8495-CB2EB1BE4028}"/>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64" name="Oval 63">
              <a:extLst>
                <a:ext uri="{FF2B5EF4-FFF2-40B4-BE49-F238E27FC236}">
                  <a16:creationId xmlns:a16="http://schemas.microsoft.com/office/drawing/2014/main" id="{853C649D-BE7A-419F-B2F5-481DF7552E3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65" name="Oval 64">
              <a:extLst>
                <a:ext uri="{FF2B5EF4-FFF2-40B4-BE49-F238E27FC236}">
                  <a16:creationId xmlns:a16="http://schemas.microsoft.com/office/drawing/2014/main" id="{3501120B-9A3D-49F3-9C0C-BCCD5E69D293}"/>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66" name="Group 65">
              <a:extLst>
                <a:ext uri="{FF2B5EF4-FFF2-40B4-BE49-F238E27FC236}">
                  <a16:creationId xmlns:a16="http://schemas.microsoft.com/office/drawing/2014/main" id="{3A83E66C-CC90-4E62-96F3-1BD6B2128055}"/>
                </a:ext>
              </a:extLst>
            </p:cNvPr>
            <p:cNvGrpSpPr/>
            <p:nvPr/>
          </p:nvGrpSpPr>
          <p:grpSpPr>
            <a:xfrm>
              <a:off x="2043658" y="2532747"/>
              <a:ext cx="482065" cy="2255907"/>
              <a:chOff x="2224274" y="2338191"/>
              <a:chExt cx="482065" cy="2255907"/>
            </a:xfrm>
          </p:grpSpPr>
          <p:grpSp>
            <p:nvGrpSpPr>
              <p:cNvPr id="70" name="Group 69">
                <a:extLst>
                  <a:ext uri="{FF2B5EF4-FFF2-40B4-BE49-F238E27FC236}">
                    <a16:creationId xmlns:a16="http://schemas.microsoft.com/office/drawing/2014/main" id="{F323346C-F516-43E7-9B59-9157F7BA04BB}"/>
                  </a:ext>
                </a:extLst>
              </p:cNvPr>
              <p:cNvGrpSpPr/>
              <p:nvPr/>
            </p:nvGrpSpPr>
            <p:grpSpPr>
              <a:xfrm>
                <a:off x="2281302" y="3639439"/>
                <a:ext cx="319498" cy="414180"/>
                <a:chOff x="5866856" y="4829242"/>
                <a:chExt cx="702675" cy="865083"/>
              </a:xfrm>
            </p:grpSpPr>
            <p:sp>
              <p:nvSpPr>
                <p:cNvPr id="78" name="Freeform 12">
                  <a:extLst>
                    <a:ext uri="{FF2B5EF4-FFF2-40B4-BE49-F238E27FC236}">
                      <a16:creationId xmlns:a16="http://schemas.microsoft.com/office/drawing/2014/main" id="{1820B8EB-4F0C-4336-9DB6-5FE31C9F0BB0}"/>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13">
                  <a:extLst>
                    <a:ext uri="{FF2B5EF4-FFF2-40B4-BE49-F238E27FC236}">
                      <a16:creationId xmlns:a16="http://schemas.microsoft.com/office/drawing/2014/main" id="{B8933819-6174-40FF-8665-C88579BC8315}"/>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F0E22A59-2F68-44B6-92CF-672A503BBCAC}"/>
                  </a:ext>
                </a:extLst>
              </p:cNvPr>
              <p:cNvGrpSpPr/>
              <p:nvPr/>
            </p:nvGrpSpPr>
            <p:grpSpPr>
              <a:xfrm>
                <a:off x="2286418" y="3019895"/>
                <a:ext cx="335350" cy="419905"/>
                <a:chOff x="13987161" y="3323588"/>
                <a:chExt cx="2047876" cy="2435225"/>
              </a:xfrm>
              <a:solidFill>
                <a:schemeClr val="bg1"/>
              </a:solidFill>
            </p:grpSpPr>
            <p:sp>
              <p:nvSpPr>
                <p:cNvPr id="74" name="Freeform 50">
                  <a:extLst>
                    <a:ext uri="{FF2B5EF4-FFF2-40B4-BE49-F238E27FC236}">
                      <a16:creationId xmlns:a16="http://schemas.microsoft.com/office/drawing/2014/main" id="{7299899B-DE83-48A6-B457-2DCEFEE06ACD}"/>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51">
                  <a:extLst>
                    <a:ext uri="{FF2B5EF4-FFF2-40B4-BE49-F238E27FC236}">
                      <a16:creationId xmlns:a16="http://schemas.microsoft.com/office/drawing/2014/main" id="{057FDB7C-B8E2-47C6-9C03-F7A6867A91D9}"/>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52">
                  <a:extLst>
                    <a:ext uri="{FF2B5EF4-FFF2-40B4-BE49-F238E27FC236}">
                      <a16:creationId xmlns:a16="http://schemas.microsoft.com/office/drawing/2014/main" id="{E6C3BA0C-D73A-4CBB-8524-71963C041139}"/>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53">
                  <a:extLst>
                    <a:ext uri="{FF2B5EF4-FFF2-40B4-BE49-F238E27FC236}">
                      <a16:creationId xmlns:a16="http://schemas.microsoft.com/office/drawing/2014/main" id="{71F3DE9F-2DFD-456D-ADF0-AF5F0B070B6D}"/>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72" name="Picture 71">
                <a:extLst>
                  <a:ext uri="{FF2B5EF4-FFF2-40B4-BE49-F238E27FC236}">
                    <a16:creationId xmlns:a16="http://schemas.microsoft.com/office/drawing/2014/main" id="{8730A46E-2FAE-422C-9830-14B29B837545}"/>
                  </a:ext>
                </a:extLst>
              </p:cNvPr>
              <p:cNvPicPr>
                <a:picLocks noChangeAspect="1"/>
              </p:cNvPicPr>
              <p:nvPr/>
            </p:nvPicPr>
            <p:blipFill rotWithShape="1">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73" name="Picture 72">
                <a:extLst>
                  <a:ext uri="{FF2B5EF4-FFF2-40B4-BE49-F238E27FC236}">
                    <a16:creationId xmlns:a16="http://schemas.microsoft.com/office/drawing/2014/main" id="{F48E8951-D959-4F6F-8C71-A9AFEBD2EE5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67" name="CellPhone_E8EA" title="Icon of a cellphone">
              <a:extLst>
                <a:ext uri="{FF2B5EF4-FFF2-40B4-BE49-F238E27FC236}">
                  <a16:creationId xmlns:a16="http://schemas.microsoft.com/office/drawing/2014/main" id="{BF92AB84-1E19-4CF8-A967-7EDED230CF90}"/>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Laptop_E770" title="Icon of a laptop">
              <a:extLst>
                <a:ext uri="{FF2B5EF4-FFF2-40B4-BE49-F238E27FC236}">
                  <a16:creationId xmlns:a16="http://schemas.microsoft.com/office/drawing/2014/main" id="{FBDBAC4A-3ED7-46C0-8A66-553A5C1423CA}"/>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Tablet_E70A" title="Icon of a tablet">
              <a:extLst>
                <a:ext uri="{FF2B5EF4-FFF2-40B4-BE49-F238E27FC236}">
                  <a16:creationId xmlns:a16="http://schemas.microsoft.com/office/drawing/2014/main" id="{18173F3B-7E32-45FA-9940-152586DB3E4E}"/>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1" name="Rectangle: Rounded Corners 30">
            <a:extLst>
              <a:ext uri="{FF2B5EF4-FFF2-40B4-BE49-F238E27FC236}">
                <a16:creationId xmlns:a16="http://schemas.microsoft.com/office/drawing/2014/main" id="{581D2147-E458-49F3-B124-ABBAD4C31FF6}"/>
              </a:ext>
            </a:extLst>
          </p:cNvPr>
          <p:cNvSpPr/>
          <p:nvPr/>
        </p:nvSpPr>
        <p:spPr bwMode="auto">
          <a:xfrm>
            <a:off x="4964833" y="5032793"/>
            <a:ext cx="1631150" cy="498768"/>
          </a:xfrm>
          <a:prstGeom prst="roundRect">
            <a:avLst/>
          </a:prstGeom>
          <a:noFill/>
          <a:ln w="10795" cap="flat" cmpd="sng" algn="ctr">
            <a:noFill/>
            <a:prstDash val="solid"/>
          </a:ln>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Azure SQL DB</a:t>
            </a:r>
          </a:p>
        </p:txBody>
      </p:sp>
      <p:sp>
        <p:nvSpPr>
          <p:cNvPr id="32" name="Rectangle 31">
            <a:extLst>
              <a:ext uri="{FF2B5EF4-FFF2-40B4-BE49-F238E27FC236}">
                <a16:creationId xmlns:a16="http://schemas.microsoft.com/office/drawing/2014/main" id="{B8F7A9DB-ED38-49AD-9A41-553922F8F102}"/>
              </a:ext>
            </a:extLst>
          </p:cNvPr>
          <p:cNvSpPr/>
          <p:nvPr/>
        </p:nvSpPr>
        <p:spPr>
          <a:xfrm>
            <a:off x="10730785" y="2855814"/>
            <a:ext cx="867837" cy="307777"/>
          </a:xfrm>
          <a:prstGeom prst="rect">
            <a:avLst/>
          </a:prstGeom>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VMs</a:t>
            </a:r>
          </a:p>
        </p:txBody>
      </p:sp>
      <p:sp>
        <p:nvSpPr>
          <p:cNvPr id="33" name="Right Bracket 32">
            <a:extLst>
              <a:ext uri="{FF2B5EF4-FFF2-40B4-BE49-F238E27FC236}">
                <a16:creationId xmlns:a16="http://schemas.microsoft.com/office/drawing/2014/main" id="{CE9A7E8A-2639-4713-9FF9-3F646AD53F5D}"/>
              </a:ext>
            </a:extLst>
          </p:cNvPr>
          <p:cNvSpPr/>
          <p:nvPr/>
        </p:nvSpPr>
        <p:spPr>
          <a:xfrm>
            <a:off x="2393223" y="2981180"/>
            <a:ext cx="126507" cy="2407739"/>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horz" wrap="square" lIns="89630" tIns="44814" rIns="89630" bIns="4481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6BC3DD4-9FF6-4648-B409-314F285D2AF4}"/>
              </a:ext>
            </a:extLst>
          </p:cNvPr>
          <p:cNvGrpSpPr/>
          <p:nvPr/>
        </p:nvGrpSpPr>
        <p:grpSpPr>
          <a:xfrm>
            <a:off x="3163114" y="4070136"/>
            <a:ext cx="1703068" cy="587682"/>
            <a:chOff x="3204969" y="4699961"/>
            <a:chExt cx="1703068" cy="587682"/>
          </a:xfrm>
        </p:grpSpPr>
        <p:sp>
          <p:nvSpPr>
            <p:cNvPr id="59" name="Rectangle: Rounded Corners 58">
              <a:extLst>
                <a:ext uri="{FF2B5EF4-FFF2-40B4-BE49-F238E27FC236}">
                  <a16:creationId xmlns:a16="http://schemas.microsoft.com/office/drawing/2014/main" id="{C9A58DDA-78E7-4415-B7C9-5CADA9327A33}"/>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0" name="Rectangle: Rounded Corners 59">
              <a:extLst>
                <a:ext uri="{FF2B5EF4-FFF2-40B4-BE49-F238E27FC236}">
                  <a16:creationId xmlns:a16="http://schemas.microsoft.com/office/drawing/2014/main" id="{6927A983-7F75-4F64-AE9B-5FDF9B48CD5C}"/>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84C8F86F-86B7-4EB3-9691-EF1555E03196}"/>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62" name="Move_E7C2" title="Icon of four arrows pointing away from eachother">
              <a:extLst>
                <a:ext uri="{FF2B5EF4-FFF2-40B4-BE49-F238E27FC236}">
                  <a16:creationId xmlns:a16="http://schemas.microsoft.com/office/drawing/2014/main" id="{08DC845F-B8BC-48ED-A41F-D193EF2E9A74}"/>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B83ED090-1B7F-4DAA-9BC7-014F921AFF9C}"/>
              </a:ext>
            </a:extLst>
          </p:cNvPr>
          <p:cNvGrpSpPr/>
          <p:nvPr/>
        </p:nvGrpSpPr>
        <p:grpSpPr>
          <a:xfrm>
            <a:off x="3163114" y="3205171"/>
            <a:ext cx="1703068" cy="587682"/>
            <a:chOff x="3204969" y="3834996"/>
            <a:chExt cx="1703068" cy="587682"/>
          </a:xfrm>
        </p:grpSpPr>
        <p:sp>
          <p:nvSpPr>
            <p:cNvPr id="55" name="Rectangle: Rounded Corners 54">
              <a:extLst>
                <a:ext uri="{FF2B5EF4-FFF2-40B4-BE49-F238E27FC236}">
                  <a16:creationId xmlns:a16="http://schemas.microsoft.com/office/drawing/2014/main" id="{B0022E61-0CC9-400E-AAC1-BF1FB393D202}"/>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56" name="Rectangle: Rounded Corners 55">
              <a:extLst>
                <a:ext uri="{FF2B5EF4-FFF2-40B4-BE49-F238E27FC236}">
                  <a16:creationId xmlns:a16="http://schemas.microsoft.com/office/drawing/2014/main" id="{9C18737F-3AC9-4681-9DAC-979D5D362490}"/>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57" name="Rectangle: Rounded Corners 56">
              <a:extLst>
                <a:ext uri="{FF2B5EF4-FFF2-40B4-BE49-F238E27FC236}">
                  <a16:creationId xmlns:a16="http://schemas.microsoft.com/office/drawing/2014/main" id="{2DE869CC-A42F-4C2A-8C78-05568C2E64A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58" name="globe_2" title="Icon of a sphere made of lines">
              <a:extLst>
                <a:ext uri="{FF2B5EF4-FFF2-40B4-BE49-F238E27FC236}">
                  <a16:creationId xmlns:a16="http://schemas.microsoft.com/office/drawing/2014/main" id="{9AAE3C1F-A705-4E31-8ADC-487E41511878}"/>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6" name="TextBox 2">
            <a:extLst>
              <a:ext uri="{FF2B5EF4-FFF2-40B4-BE49-F238E27FC236}">
                <a16:creationId xmlns:a16="http://schemas.microsoft.com/office/drawing/2014/main" id="{A959DBC4-E971-4957-ACDE-1027ECB6421B}"/>
              </a:ext>
            </a:extLst>
          </p:cNvPr>
          <p:cNvSpPr txBox="1"/>
          <p:nvPr/>
        </p:nvSpPr>
        <p:spPr>
          <a:xfrm>
            <a:off x="7473984" y="2917014"/>
            <a:ext cx="1219200"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Azure AD</a:t>
            </a:r>
          </a:p>
        </p:txBody>
      </p:sp>
      <p:pic>
        <p:nvPicPr>
          <p:cNvPr id="37" name="Picture 36">
            <a:extLst>
              <a:ext uri="{FF2B5EF4-FFF2-40B4-BE49-F238E27FC236}">
                <a16:creationId xmlns:a16="http://schemas.microsoft.com/office/drawing/2014/main" id="{C3A54A21-7919-4848-813D-4AF6E4FE1F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6155" y="5040577"/>
            <a:ext cx="399616" cy="422236"/>
          </a:xfrm>
          <a:prstGeom prst="rect">
            <a:avLst/>
          </a:prstGeom>
          <a:noFill/>
        </p:spPr>
      </p:pic>
      <p:grpSp>
        <p:nvGrpSpPr>
          <p:cNvPr id="38" name="Group 37">
            <a:extLst>
              <a:ext uri="{FF2B5EF4-FFF2-40B4-BE49-F238E27FC236}">
                <a16:creationId xmlns:a16="http://schemas.microsoft.com/office/drawing/2014/main" id="{6AD2DDBC-0A8A-4980-9C42-F7AC32CA60B1}"/>
              </a:ext>
            </a:extLst>
          </p:cNvPr>
          <p:cNvGrpSpPr/>
          <p:nvPr/>
        </p:nvGrpSpPr>
        <p:grpSpPr>
          <a:xfrm>
            <a:off x="7659512" y="4065146"/>
            <a:ext cx="3406136" cy="587682"/>
            <a:chOff x="7787505" y="5258366"/>
            <a:chExt cx="3406136" cy="587682"/>
          </a:xfrm>
        </p:grpSpPr>
        <p:grpSp>
          <p:nvGrpSpPr>
            <p:cNvPr id="39" name="Group 38">
              <a:extLst>
                <a:ext uri="{FF2B5EF4-FFF2-40B4-BE49-F238E27FC236}">
                  <a16:creationId xmlns:a16="http://schemas.microsoft.com/office/drawing/2014/main" id="{3E34A0B1-A973-4887-AC1A-4E1A6D4A784C}"/>
                </a:ext>
              </a:extLst>
            </p:cNvPr>
            <p:cNvGrpSpPr/>
            <p:nvPr/>
          </p:nvGrpSpPr>
          <p:grpSpPr>
            <a:xfrm>
              <a:off x="7787505" y="5258366"/>
              <a:ext cx="3406136" cy="587682"/>
              <a:chOff x="3519131" y="2542018"/>
              <a:chExt cx="3406136" cy="587682"/>
            </a:xfrm>
          </p:grpSpPr>
          <p:grpSp>
            <p:nvGrpSpPr>
              <p:cNvPr id="46" name="Group 45">
                <a:extLst>
                  <a:ext uri="{FF2B5EF4-FFF2-40B4-BE49-F238E27FC236}">
                    <a16:creationId xmlns:a16="http://schemas.microsoft.com/office/drawing/2014/main" id="{41C92B93-9C4C-43F8-AB44-6319E9ACD0F6}"/>
                  </a:ext>
                </a:extLst>
              </p:cNvPr>
              <p:cNvGrpSpPr/>
              <p:nvPr/>
            </p:nvGrpSpPr>
            <p:grpSpPr>
              <a:xfrm>
                <a:off x="3519131" y="2542018"/>
                <a:ext cx="3334218" cy="498768"/>
                <a:chOff x="7837970" y="2542018"/>
                <a:chExt cx="3334218" cy="498768"/>
              </a:xfrm>
            </p:grpSpPr>
            <p:sp>
              <p:nvSpPr>
                <p:cNvPr id="53" name="Rectangle: Rounded Corners 52">
                  <a:extLst>
                    <a:ext uri="{FF2B5EF4-FFF2-40B4-BE49-F238E27FC236}">
                      <a16:creationId xmlns:a16="http://schemas.microsoft.com/office/drawing/2014/main" id="{E2A208D9-E72A-4FAD-8C91-B1766B8C58B4}"/>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2783A69D-3DBE-4576-A34B-CCE915EE7B97}"/>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47" name="Group 46">
                <a:extLst>
                  <a:ext uri="{FF2B5EF4-FFF2-40B4-BE49-F238E27FC236}">
                    <a16:creationId xmlns:a16="http://schemas.microsoft.com/office/drawing/2014/main" id="{357FD795-752F-431F-B03E-1A0ECDC7E573}"/>
                  </a:ext>
                </a:extLst>
              </p:cNvPr>
              <p:cNvGrpSpPr/>
              <p:nvPr/>
            </p:nvGrpSpPr>
            <p:grpSpPr>
              <a:xfrm>
                <a:off x="3555090" y="2586475"/>
                <a:ext cx="3334218" cy="498768"/>
                <a:chOff x="7837970" y="2542018"/>
                <a:chExt cx="3334218" cy="498768"/>
              </a:xfrm>
            </p:grpSpPr>
            <p:sp>
              <p:nvSpPr>
                <p:cNvPr id="51" name="Rectangle: Rounded Corners 50">
                  <a:extLst>
                    <a:ext uri="{FF2B5EF4-FFF2-40B4-BE49-F238E27FC236}">
                      <a16:creationId xmlns:a16="http://schemas.microsoft.com/office/drawing/2014/main" id="{491CAA8A-AAB7-41D2-9B85-D875EBCE1A17}"/>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52" name="Rectangle: Rounded Corners 51">
                  <a:extLst>
                    <a:ext uri="{FF2B5EF4-FFF2-40B4-BE49-F238E27FC236}">
                      <a16:creationId xmlns:a16="http://schemas.microsoft.com/office/drawing/2014/main" id="{6328BF0B-DDE4-4A48-B8AA-C33CB1866644}"/>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48" name="Group 47">
                <a:extLst>
                  <a:ext uri="{FF2B5EF4-FFF2-40B4-BE49-F238E27FC236}">
                    <a16:creationId xmlns:a16="http://schemas.microsoft.com/office/drawing/2014/main" id="{18C3D9D8-1AE4-4DD3-9FFB-31237B574A4C}"/>
                  </a:ext>
                </a:extLst>
              </p:cNvPr>
              <p:cNvGrpSpPr/>
              <p:nvPr/>
            </p:nvGrpSpPr>
            <p:grpSpPr>
              <a:xfrm>
                <a:off x="3591049" y="2630932"/>
                <a:ext cx="3334218" cy="498768"/>
                <a:chOff x="7837970" y="2542018"/>
                <a:chExt cx="3334218" cy="498768"/>
              </a:xfrm>
            </p:grpSpPr>
            <p:sp>
              <p:nvSpPr>
                <p:cNvPr id="49" name="Rectangle: Rounded Corners 48">
                  <a:extLst>
                    <a:ext uri="{FF2B5EF4-FFF2-40B4-BE49-F238E27FC236}">
                      <a16:creationId xmlns:a16="http://schemas.microsoft.com/office/drawing/2014/main" id="{44BB51F4-D72C-4F9A-B8EC-BD880B024E8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50" name="Rectangle: Rounded Corners 49">
                  <a:extLst>
                    <a:ext uri="{FF2B5EF4-FFF2-40B4-BE49-F238E27FC236}">
                      <a16:creationId xmlns:a16="http://schemas.microsoft.com/office/drawing/2014/main" id="{53898749-028B-4A9F-B1CD-52C6A6E6A37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40" name="Group 39">
              <a:extLst>
                <a:ext uri="{FF2B5EF4-FFF2-40B4-BE49-F238E27FC236}">
                  <a16:creationId xmlns:a16="http://schemas.microsoft.com/office/drawing/2014/main" id="{C05FD495-AF56-4AA8-BD07-3A1F37E949B4}"/>
                </a:ext>
              </a:extLst>
            </p:cNvPr>
            <p:cNvGrpSpPr/>
            <p:nvPr/>
          </p:nvGrpSpPr>
          <p:grpSpPr>
            <a:xfrm>
              <a:off x="8883843" y="5370593"/>
              <a:ext cx="378819" cy="378819"/>
              <a:chOff x="5564119" y="2081144"/>
              <a:chExt cx="501718" cy="501718"/>
            </a:xfrm>
          </p:grpSpPr>
          <p:sp>
            <p:nvSpPr>
              <p:cNvPr id="44" name="Diamond 43">
                <a:extLst>
                  <a:ext uri="{FF2B5EF4-FFF2-40B4-BE49-F238E27FC236}">
                    <a16:creationId xmlns:a16="http://schemas.microsoft.com/office/drawing/2014/main" id="{11E15E79-9203-4470-9651-030BD6547629}"/>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5" name="Graphic 273">
                <a:extLst>
                  <a:ext uri="{FF2B5EF4-FFF2-40B4-BE49-F238E27FC236}">
                    <a16:creationId xmlns:a16="http://schemas.microsoft.com/office/drawing/2014/main" id="{291793E1-BB34-42E5-B8A2-A38782BB2D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41" name="Group 40">
              <a:extLst>
                <a:ext uri="{FF2B5EF4-FFF2-40B4-BE49-F238E27FC236}">
                  <a16:creationId xmlns:a16="http://schemas.microsoft.com/office/drawing/2014/main" id="{CD536C59-5264-4920-8DEF-6DFF2E082496}"/>
                </a:ext>
              </a:extLst>
            </p:cNvPr>
            <p:cNvGrpSpPr/>
            <p:nvPr/>
          </p:nvGrpSpPr>
          <p:grpSpPr>
            <a:xfrm>
              <a:off x="10569241" y="5402721"/>
              <a:ext cx="396950" cy="355079"/>
              <a:chOff x="10633596" y="3514287"/>
              <a:chExt cx="396950" cy="355079"/>
            </a:xfrm>
          </p:grpSpPr>
          <p:sp>
            <p:nvSpPr>
              <p:cNvPr id="42" name="Hexagon 41">
                <a:extLst>
                  <a:ext uri="{FF2B5EF4-FFF2-40B4-BE49-F238E27FC236}">
                    <a16:creationId xmlns:a16="http://schemas.microsoft.com/office/drawing/2014/main" id="{03234B01-51DB-4C35-BFDC-9A14402CFCD4}"/>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43" name="Picture 42">
                <a:extLst>
                  <a:ext uri="{FF2B5EF4-FFF2-40B4-BE49-F238E27FC236}">
                    <a16:creationId xmlns:a16="http://schemas.microsoft.com/office/drawing/2014/main" id="{8E4E3080-00B6-459E-8817-8D482AF13B5C}"/>
                  </a:ext>
                </a:extLst>
              </p:cNvPr>
              <p:cNvPicPr>
                <a:picLocks noChangeAspect="1"/>
              </p:cNvPicPr>
              <p:nvPr/>
            </p:nvPicPr>
            <p:blipFill>
              <a:blip r:embed="rId9"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8263" y="457200"/>
            <a:ext cx="11018520" cy="492443"/>
          </a:xfrm>
        </p:spPr>
        <p:txBody>
          <a:bodyPr>
            <a:noAutofit/>
          </a:bodyPr>
          <a:lstStyle/>
          <a:p>
            <a:r>
              <a:rPr lang="en-US"/>
              <a:t>Administrators </a:t>
            </a:r>
          </a:p>
        </p:txBody>
      </p:sp>
      <p:grpSp>
        <p:nvGrpSpPr>
          <p:cNvPr id="13" name="Group 12">
            <a:extLst>
              <a:ext uri="{FF2B5EF4-FFF2-40B4-BE49-F238E27FC236}">
                <a16:creationId xmlns:a16="http://schemas.microsoft.com/office/drawing/2014/main" id="{90380995-9C80-46E3-8EFE-9FC4CCE19A40}"/>
              </a:ext>
            </a:extLst>
          </p:cNvPr>
          <p:cNvGrpSpPr/>
          <p:nvPr/>
        </p:nvGrpSpPr>
        <p:grpSpPr>
          <a:xfrm>
            <a:off x="3379945" y="1401845"/>
            <a:ext cx="2487660" cy="576072"/>
            <a:chOff x="4216683" y="-1239335"/>
            <a:chExt cx="2251478" cy="505471"/>
          </a:xfrm>
        </p:grpSpPr>
        <p:sp>
          <p:nvSpPr>
            <p:cNvPr id="12" name="TextBox 11">
              <a:extLst>
                <a:ext uri="{FF2B5EF4-FFF2-40B4-BE49-F238E27FC236}">
                  <a16:creationId xmlns:a16="http://schemas.microsoft.com/office/drawing/2014/main" id="{5FDBF2DE-E307-4AE8-970E-06CBE617995A}"/>
                </a:ext>
              </a:extLst>
            </p:cNvPr>
            <p:cNvSpPr txBox="1"/>
            <p:nvPr/>
          </p:nvSpPr>
          <p:spPr>
            <a:xfrm>
              <a:off x="4216683" y="-1135131"/>
              <a:ext cx="2251478" cy="29706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 	WVD Admin</a:t>
              </a:r>
            </a:p>
          </p:txBody>
        </p:sp>
        <p:pic>
          <p:nvPicPr>
            <p:cNvPr id="114" name="Graphic 113" descr="User">
              <a:extLst>
                <a:ext uri="{FF2B5EF4-FFF2-40B4-BE49-F238E27FC236}">
                  <a16:creationId xmlns:a16="http://schemas.microsoft.com/office/drawing/2014/main" id="{D165DF97-5E7A-4EC7-BE7B-392180ADC8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84729" y="-1239335"/>
              <a:ext cx="505471" cy="505471"/>
            </a:xfrm>
            <a:prstGeom prst="rect">
              <a:avLst/>
            </a:prstGeom>
          </p:spPr>
        </p:pic>
      </p:grpSp>
      <p:grpSp>
        <p:nvGrpSpPr>
          <p:cNvPr id="118" name="Group 117">
            <a:extLst>
              <a:ext uri="{FF2B5EF4-FFF2-40B4-BE49-F238E27FC236}">
                <a16:creationId xmlns:a16="http://schemas.microsoft.com/office/drawing/2014/main" id="{1BD4DFF9-4254-4046-A17B-A6CC32DA6D15}"/>
              </a:ext>
            </a:extLst>
          </p:cNvPr>
          <p:cNvGrpSpPr/>
          <p:nvPr/>
        </p:nvGrpSpPr>
        <p:grpSpPr>
          <a:xfrm>
            <a:off x="7103709" y="2332494"/>
            <a:ext cx="3506844" cy="576257"/>
            <a:chOff x="6769685" y="4642294"/>
            <a:chExt cx="3506844" cy="576257"/>
          </a:xfrm>
        </p:grpSpPr>
        <p:sp>
          <p:nvSpPr>
            <p:cNvPr id="119" name="TextBox 118">
              <a:extLst>
                <a:ext uri="{FF2B5EF4-FFF2-40B4-BE49-F238E27FC236}">
                  <a16:creationId xmlns:a16="http://schemas.microsoft.com/office/drawing/2014/main" id="{A7335039-36F0-450E-B68C-8FA01198360A}"/>
                </a:ext>
              </a:extLst>
            </p:cNvPr>
            <p:cNvSpPr txBox="1"/>
            <p:nvPr/>
          </p:nvSpPr>
          <p:spPr>
            <a:xfrm>
              <a:off x="6769685" y="4762164"/>
              <a:ext cx="3506844" cy="33855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 	Azure AD Global Admin</a:t>
              </a:r>
            </a:p>
          </p:txBody>
        </p:sp>
        <p:pic>
          <p:nvPicPr>
            <p:cNvPr id="120" name="Graphic 119" descr="User">
              <a:extLst>
                <a:ext uri="{FF2B5EF4-FFF2-40B4-BE49-F238E27FC236}">
                  <a16:creationId xmlns:a16="http://schemas.microsoft.com/office/drawing/2014/main" id="{07D12180-E7B2-4E47-9A52-CCC88930E83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37732" y="4642294"/>
              <a:ext cx="576257" cy="576257"/>
            </a:xfrm>
            <a:prstGeom prst="rect">
              <a:avLst/>
            </a:prstGeom>
          </p:spPr>
        </p:pic>
      </p:grpSp>
      <p:grpSp>
        <p:nvGrpSpPr>
          <p:cNvPr id="14" name="Group 13">
            <a:extLst>
              <a:ext uri="{FF2B5EF4-FFF2-40B4-BE49-F238E27FC236}">
                <a16:creationId xmlns:a16="http://schemas.microsoft.com/office/drawing/2014/main" id="{7275549D-ABCC-413C-AB72-52B0B912A508}"/>
              </a:ext>
            </a:extLst>
          </p:cNvPr>
          <p:cNvGrpSpPr/>
          <p:nvPr/>
        </p:nvGrpSpPr>
        <p:grpSpPr>
          <a:xfrm>
            <a:off x="7538997" y="1409475"/>
            <a:ext cx="2959183" cy="576257"/>
            <a:chOff x="7681888" y="2998045"/>
            <a:chExt cx="2959183" cy="576257"/>
          </a:xfrm>
        </p:grpSpPr>
        <p:sp>
          <p:nvSpPr>
            <p:cNvPr id="116" name="TextBox 115">
              <a:extLst>
                <a:ext uri="{FF2B5EF4-FFF2-40B4-BE49-F238E27FC236}">
                  <a16:creationId xmlns:a16="http://schemas.microsoft.com/office/drawing/2014/main" id="{BF35C97A-290F-43C3-B563-C79CA57308C0}"/>
                </a:ext>
              </a:extLst>
            </p:cNvPr>
            <p:cNvSpPr txBox="1"/>
            <p:nvPr/>
          </p:nvSpPr>
          <p:spPr>
            <a:xfrm>
              <a:off x="7681888" y="3117915"/>
              <a:ext cx="2959183" cy="33855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 	Subscription Admin</a:t>
              </a:r>
            </a:p>
          </p:txBody>
        </p:sp>
        <p:pic>
          <p:nvPicPr>
            <p:cNvPr id="117" name="Graphic 116" descr="User">
              <a:extLst>
                <a:ext uri="{FF2B5EF4-FFF2-40B4-BE49-F238E27FC236}">
                  <a16:creationId xmlns:a16="http://schemas.microsoft.com/office/drawing/2014/main" id="{2ABD1A56-DA26-4D1D-82D4-38D0E07E74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49935" y="2998045"/>
              <a:ext cx="576257" cy="576257"/>
            </a:xfrm>
            <a:prstGeom prst="rect">
              <a:avLst/>
            </a:prstGeom>
          </p:spPr>
        </p:pic>
      </p:grpSp>
      <p:sp>
        <p:nvSpPr>
          <p:cNvPr id="125" name="TextBox 124">
            <a:extLst>
              <a:ext uri="{FF2B5EF4-FFF2-40B4-BE49-F238E27FC236}">
                <a16:creationId xmlns:a16="http://schemas.microsoft.com/office/drawing/2014/main" id="{970D9408-E154-4FEA-B54C-1E372C23D603}"/>
              </a:ext>
            </a:extLst>
          </p:cNvPr>
          <p:cNvSpPr txBox="1"/>
          <p:nvPr/>
        </p:nvSpPr>
        <p:spPr>
          <a:xfrm>
            <a:off x="8888610" y="2904995"/>
            <a:ext cx="2959183" cy="33855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 	VM Admin</a:t>
            </a:r>
          </a:p>
        </p:txBody>
      </p:sp>
      <p:pic>
        <p:nvPicPr>
          <p:cNvPr id="126" name="Graphic 125" descr="User">
            <a:extLst>
              <a:ext uri="{FF2B5EF4-FFF2-40B4-BE49-F238E27FC236}">
                <a16:creationId xmlns:a16="http://schemas.microsoft.com/office/drawing/2014/main" id="{853E7C74-EDF8-4DC4-9B21-66CEAE920B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79444" y="2699594"/>
            <a:ext cx="576257" cy="576257"/>
          </a:xfrm>
          <a:prstGeom prst="rect">
            <a:avLst/>
          </a:prstGeom>
        </p:spPr>
      </p:pic>
    </p:spTree>
    <p:extLst>
      <p:ext uri="{BB962C8B-B14F-4D97-AF65-F5344CB8AC3E}">
        <p14:creationId xmlns:p14="http://schemas.microsoft.com/office/powerpoint/2010/main" val="3173022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5"/>
                                        </p:tgtEl>
                                        <p:attrNameLst>
                                          <p:attrName>style.opacity</p:attrName>
                                        </p:attrNameLst>
                                      </p:cBhvr>
                                      <p:to>
                                        <p:strVal val="0.5"/>
                                      </p:to>
                                    </p:set>
                                    <p:animEffect filter="image" prLst="opacity: 0.5">
                                      <p:cBhvr rctx="IE">
                                        <p:cTn id="7" dur="indefinite"/>
                                        <p:tgtEl>
                                          <p:spTgt spid="15"/>
                                        </p:tgtEl>
                                      </p:cBhvr>
                                    </p:animEffect>
                                  </p:childTnLst>
                                </p:cTn>
                              </p:par>
                              <p:par>
                                <p:cTn id="8" presetID="9" presetClass="emph" presetSubtype="0" grpId="0" nodeType="withEffect">
                                  <p:stCondLst>
                                    <p:cond delay="0"/>
                                  </p:stCondLst>
                                  <p:childTnLst>
                                    <p:set>
                                      <p:cBhvr>
                                        <p:cTn id="9" dur="indefinite"/>
                                        <p:tgtEl>
                                          <p:spTgt spid="16"/>
                                        </p:tgtEl>
                                        <p:attrNameLst>
                                          <p:attrName>style.opacity</p:attrName>
                                        </p:attrNameLst>
                                      </p:cBhvr>
                                      <p:to>
                                        <p:strVal val="0.5"/>
                                      </p:to>
                                    </p:set>
                                    <p:animEffect filter="image" prLst="opacity: 0.5">
                                      <p:cBhvr rctx="IE">
                                        <p:cTn id="10" dur="indefinite"/>
                                        <p:tgtEl>
                                          <p:spTgt spid="16"/>
                                        </p:tgtEl>
                                      </p:cBhvr>
                                    </p:animEffect>
                                  </p:childTnLst>
                                </p:cTn>
                              </p:par>
                              <p:par>
                                <p:cTn id="11" presetID="9" presetClass="emph" presetSubtype="0" nodeType="withEffect">
                                  <p:stCondLst>
                                    <p:cond delay="0"/>
                                  </p:stCondLst>
                                  <p:childTnLst>
                                    <p:set>
                                      <p:cBhvr>
                                        <p:cTn id="12" dur="indefinite"/>
                                        <p:tgtEl>
                                          <p:spTgt spid="17"/>
                                        </p:tgtEl>
                                        <p:attrNameLst>
                                          <p:attrName>style.opacity</p:attrName>
                                        </p:attrNameLst>
                                      </p:cBhvr>
                                      <p:to>
                                        <p:strVal val="0.5"/>
                                      </p:to>
                                    </p:set>
                                    <p:animEffect filter="image" prLst="opacity: 0.5">
                                      <p:cBhvr rctx="IE">
                                        <p:cTn id="13" dur="indefinite"/>
                                        <p:tgtEl>
                                          <p:spTgt spid="17"/>
                                        </p:tgtEl>
                                      </p:cBhvr>
                                    </p:animEffect>
                                  </p:childTnLst>
                                </p:cTn>
                              </p:par>
                              <p:par>
                                <p:cTn id="14" presetID="9" presetClass="emph" presetSubtype="0" nodeType="withEffect">
                                  <p:stCondLst>
                                    <p:cond delay="0"/>
                                  </p:stCondLst>
                                  <p:childTnLst>
                                    <p:set>
                                      <p:cBhvr>
                                        <p:cTn id="15" dur="indefinite"/>
                                        <p:tgtEl>
                                          <p:spTgt spid="18"/>
                                        </p:tgtEl>
                                        <p:attrNameLst>
                                          <p:attrName>style.opacity</p:attrName>
                                        </p:attrNameLst>
                                      </p:cBhvr>
                                      <p:to>
                                        <p:strVal val="0.5"/>
                                      </p:to>
                                    </p:set>
                                    <p:animEffect filter="image" prLst="opacity: 0.5">
                                      <p:cBhvr rctx="IE">
                                        <p:cTn id="16" dur="indefinite"/>
                                        <p:tgtEl>
                                          <p:spTgt spid="18"/>
                                        </p:tgtEl>
                                      </p:cBhvr>
                                    </p:animEffect>
                                  </p:childTnLst>
                                </p:cTn>
                              </p:par>
                              <p:par>
                                <p:cTn id="17" presetID="9" presetClass="emph" presetSubtype="0" grpId="0" nodeType="withEffect">
                                  <p:stCondLst>
                                    <p:cond delay="0"/>
                                  </p:stCondLst>
                                  <p:childTnLst>
                                    <p:set>
                                      <p:cBhvr>
                                        <p:cTn id="18" dur="indefinite"/>
                                        <p:tgtEl>
                                          <p:spTgt spid="19"/>
                                        </p:tgtEl>
                                        <p:attrNameLst>
                                          <p:attrName>style.opacity</p:attrName>
                                        </p:attrNameLst>
                                      </p:cBhvr>
                                      <p:to>
                                        <p:strVal val="0.5"/>
                                      </p:to>
                                    </p:set>
                                    <p:animEffect filter="image" prLst="opacity: 0.5">
                                      <p:cBhvr rctx="IE">
                                        <p:cTn id="19" dur="indefinite"/>
                                        <p:tgtEl>
                                          <p:spTgt spid="19"/>
                                        </p:tgtEl>
                                      </p:cBhvr>
                                    </p:animEffect>
                                  </p:childTnLst>
                                </p:cTn>
                              </p:par>
                              <p:par>
                                <p:cTn id="20" presetID="9" presetClass="emph" presetSubtype="0" grpId="0" nodeType="withEffect">
                                  <p:stCondLst>
                                    <p:cond delay="0"/>
                                  </p:stCondLst>
                                  <p:childTnLst>
                                    <p:set>
                                      <p:cBhvr>
                                        <p:cTn id="21" dur="indefinite"/>
                                        <p:tgtEl>
                                          <p:spTgt spid="20"/>
                                        </p:tgtEl>
                                        <p:attrNameLst>
                                          <p:attrName>style.opacity</p:attrName>
                                        </p:attrNameLst>
                                      </p:cBhvr>
                                      <p:to>
                                        <p:strVal val="0.5"/>
                                      </p:to>
                                    </p:set>
                                    <p:animEffect filter="image" prLst="opacity: 0.5">
                                      <p:cBhvr rctx="IE">
                                        <p:cTn id="22" dur="indefinite"/>
                                        <p:tgtEl>
                                          <p:spTgt spid="20"/>
                                        </p:tgtEl>
                                      </p:cBhvr>
                                    </p:animEffect>
                                  </p:childTnLst>
                                </p:cTn>
                              </p:par>
                              <p:par>
                                <p:cTn id="23" presetID="9" presetClass="emph" presetSubtype="0" nodeType="withEffect">
                                  <p:stCondLst>
                                    <p:cond delay="0"/>
                                  </p:stCondLst>
                                  <p:childTnLst>
                                    <p:set>
                                      <p:cBhvr>
                                        <p:cTn id="24" dur="indefinite"/>
                                        <p:tgtEl>
                                          <p:spTgt spid="21"/>
                                        </p:tgtEl>
                                        <p:attrNameLst>
                                          <p:attrName>style.opacity</p:attrName>
                                        </p:attrNameLst>
                                      </p:cBhvr>
                                      <p:to>
                                        <p:strVal val="0.5"/>
                                      </p:to>
                                    </p:set>
                                    <p:animEffect filter="image" prLst="opacity: 0.5">
                                      <p:cBhvr rctx="IE">
                                        <p:cTn id="25" dur="indefinite"/>
                                        <p:tgtEl>
                                          <p:spTgt spid="21"/>
                                        </p:tgtEl>
                                      </p:cBhvr>
                                    </p:animEffect>
                                  </p:childTnLst>
                                </p:cTn>
                              </p:par>
                              <p:par>
                                <p:cTn id="26" presetID="9" presetClass="emph" presetSubtype="0" nodeType="withEffect">
                                  <p:stCondLst>
                                    <p:cond delay="0"/>
                                  </p:stCondLst>
                                  <p:childTnLst>
                                    <p:set>
                                      <p:cBhvr>
                                        <p:cTn id="27" dur="indefinite"/>
                                        <p:tgtEl>
                                          <p:spTgt spid="22"/>
                                        </p:tgtEl>
                                        <p:attrNameLst>
                                          <p:attrName>style.opacity</p:attrName>
                                        </p:attrNameLst>
                                      </p:cBhvr>
                                      <p:to>
                                        <p:strVal val="0.5"/>
                                      </p:to>
                                    </p:set>
                                    <p:animEffect filter="image" prLst="opacity: 0.5">
                                      <p:cBhvr rctx="IE">
                                        <p:cTn id="28" dur="indefinite"/>
                                        <p:tgtEl>
                                          <p:spTgt spid="22"/>
                                        </p:tgtEl>
                                      </p:cBhvr>
                                    </p:animEffect>
                                  </p:childTnLst>
                                </p:cTn>
                              </p:par>
                              <p:par>
                                <p:cTn id="29" presetID="9" presetClass="emph" presetSubtype="0" grpId="0" nodeType="withEffect">
                                  <p:stCondLst>
                                    <p:cond delay="0"/>
                                  </p:stCondLst>
                                  <p:childTnLst>
                                    <p:set>
                                      <p:cBhvr>
                                        <p:cTn id="30" dur="indefinite"/>
                                        <p:tgtEl>
                                          <p:spTgt spid="23"/>
                                        </p:tgtEl>
                                        <p:attrNameLst>
                                          <p:attrName>style.opacity</p:attrName>
                                        </p:attrNameLst>
                                      </p:cBhvr>
                                      <p:to>
                                        <p:strVal val="0.5"/>
                                      </p:to>
                                    </p:set>
                                    <p:animEffect filter="image" prLst="opacity: 0.5">
                                      <p:cBhvr rctx="IE">
                                        <p:cTn id="31" dur="indefinite"/>
                                        <p:tgtEl>
                                          <p:spTgt spid="23"/>
                                        </p:tgtEl>
                                      </p:cBhvr>
                                    </p:animEffect>
                                  </p:childTnLst>
                                </p:cTn>
                              </p:par>
                              <p:par>
                                <p:cTn id="32" presetID="9" presetClass="emph" presetSubtype="0" nodeType="withEffect">
                                  <p:stCondLst>
                                    <p:cond delay="0"/>
                                  </p:stCondLst>
                                  <p:childTnLst>
                                    <p:set>
                                      <p:cBhvr>
                                        <p:cTn id="33" dur="indefinite"/>
                                        <p:tgtEl>
                                          <p:spTgt spid="25"/>
                                        </p:tgtEl>
                                        <p:attrNameLst>
                                          <p:attrName>style.opacity</p:attrName>
                                        </p:attrNameLst>
                                      </p:cBhvr>
                                      <p:to>
                                        <p:strVal val="0.5"/>
                                      </p:to>
                                    </p:set>
                                    <p:animEffect filter="image" prLst="opacity: 0.5">
                                      <p:cBhvr rctx="IE">
                                        <p:cTn id="34" dur="indefinite"/>
                                        <p:tgtEl>
                                          <p:spTgt spid="25"/>
                                        </p:tgtEl>
                                      </p:cBhvr>
                                    </p:animEffect>
                                  </p:childTnLst>
                                </p:cTn>
                              </p:par>
                              <p:par>
                                <p:cTn id="35" presetID="9" presetClass="emph" presetSubtype="0" nodeType="withEffect">
                                  <p:stCondLst>
                                    <p:cond delay="0"/>
                                  </p:stCondLst>
                                  <p:childTnLst>
                                    <p:set>
                                      <p:cBhvr>
                                        <p:cTn id="36" dur="indefinite"/>
                                        <p:tgtEl>
                                          <p:spTgt spid="26"/>
                                        </p:tgtEl>
                                        <p:attrNameLst>
                                          <p:attrName>style.opacity</p:attrName>
                                        </p:attrNameLst>
                                      </p:cBhvr>
                                      <p:to>
                                        <p:strVal val="0.5"/>
                                      </p:to>
                                    </p:set>
                                    <p:animEffect filter="image" prLst="opacity: 0.5">
                                      <p:cBhvr rctx="IE">
                                        <p:cTn id="37" dur="indefinite"/>
                                        <p:tgtEl>
                                          <p:spTgt spid="26"/>
                                        </p:tgtEl>
                                      </p:cBhvr>
                                    </p:animEffect>
                                  </p:childTnLst>
                                </p:cTn>
                              </p:par>
                              <p:par>
                                <p:cTn id="38" presetID="9" presetClass="emph" presetSubtype="0" grpId="0" nodeType="withEffect">
                                  <p:stCondLst>
                                    <p:cond delay="0"/>
                                  </p:stCondLst>
                                  <p:childTnLst>
                                    <p:set>
                                      <p:cBhvr>
                                        <p:cTn id="39" dur="indefinite"/>
                                        <p:tgtEl>
                                          <p:spTgt spid="27"/>
                                        </p:tgtEl>
                                        <p:attrNameLst>
                                          <p:attrName>style.opacity</p:attrName>
                                        </p:attrNameLst>
                                      </p:cBhvr>
                                      <p:to>
                                        <p:strVal val="0.5"/>
                                      </p:to>
                                    </p:set>
                                    <p:animEffect filter="image" prLst="opacity: 0.5">
                                      <p:cBhvr rctx="IE">
                                        <p:cTn id="40" dur="indefinite"/>
                                        <p:tgtEl>
                                          <p:spTgt spid="27"/>
                                        </p:tgtEl>
                                      </p:cBhvr>
                                    </p:animEffect>
                                  </p:childTnLst>
                                </p:cTn>
                              </p:par>
                              <p:par>
                                <p:cTn id="41" presetID="9" presetClass="emph" presetSubtype="0" grpId="0" nodeType="withEffect">
                                  <p:stCondLst>
                                    <p:cond delay="0"/>
                                  </p:stCondLst>
                                  <p:childTnLst>
                                    <p:set>
                                      <p:cBhvr>
                                        <p:cTn id="42" dur="indefinite"/>
                                        <p:tgtEl>
                                          <p:spTgt spid="28"/>
                                        </p:tgtEl>
                                        <p:attrNameLst>
                                          <p:attrName>style.opacity</p:attrName>
                                        </p:attrNameLst>
                                      </p:cBhvr>
                                      <p:to>
                                        <p:strVal val="0.5"/>
                                      </p:to>
                                    </p:set>
                                    <p:animEffect filter="image" prLst="opacity: 0.5">
                                      <p:cBhvr rctx="IE">
                                        <p:cTn id="43" dur="indefinite"/>
                                        <p:tgtEl>
                                          <p:spTgt spid="28"/>
                                        </p:tgtEl>
                                      </p:cBhvr>
                                    </p:animEffect>
                                  </p:childTnLst>
                                </p:cTn>
                              </p:par>
                              <p:par>
                                <p:cTn id="44" presetID="9" presetClass="emph" presetSubtype="0" nodeType="withEffect">
                                  <p:stCondLst>
                                    <p:cond delay="0"/>
                                  </p:stCondLst>
                                  <p:childTnLst>
                                    <p:set>
                                      <p:cBhvr>
                                        <p:cTn id="45" dur="indefinite"/>
                                        <p:tgtEl>
                                          <p:spTgt spid="29"/>
                                        </p:tgtEl>
                                        <p:attrNameLst>
                                          <p:attrName>style.opacity</p:attrName>
                                        </p:attrNameLst>
                                      </p:cBhvr>
                                      <p:to>
                                        <p:strVal val="0.5"/>
                                      </p:to>
                                    </p:set>
                                    <p:animEffect filter="image" prLst="opacity: 0.5">
                                      <p:cBhvr rctx="IE">
                                        <p:cTn id="46" dur="indefinite"/>
                                        <p:tgtEl>
                                          <p:spTgt spid="29"/>
                                        </p:tgtEl>
                                      </p:cBhvr>
                                    </p:animEffect>
                                  </p:childTnLst>
                                </p:cTn>
                              </p:par>
                              <p:par>
                                <p:cTn id="47" presetID="9" presetClass="emph" presetSubtype="0" nodeType="withEffect">
                                  <p:stCondLst>
                                    <p:cond delay="0"/>
                                  </p:stCondLst>
                                  <p:childTnLst>
                                    <p:set>
                                      <p:cBhvr>
                                        <p:cTn id="48" dur="indefinite"/>
                                        <p:tgtEl>
                                          <p:spTgt spid="30"/>
                                        </p:tgtEl>
                                        <p:attrNameLst>
                                          <p:attrName>style.opacity</p:attrName>
                                        </p:attrNameLst>
                                      </p:cBhvr>
                                      <p:to>
                                        <p:strVal val="0.5"/>
                                      </p:to>
                                    </p:set>
                                    <p:animEffect filter="image" prLst="opacity: 0.5">
                                      <p:cBhvr rctx="IE">
                                        <p:cTn id="49" dur="indefinite"/>
                                        <p:tgtEl>
                                          <p:spTgt spid="30"/>
                                        </p:tgtEl>
                                      </p:cBhvr>
                                    </p:animEffect>
                                  </p:childTnLst>
                                </p:cTn>
                              </p:par>
                              <p:par>
                                <p:cTn id="50" presetID="9" presetClass="emph" presetSubtype="0" grpId="0" nodeType="withEffect">
                                  <p:stCondLst>
                                    <p:cond delay="0"/>
                                  </p:stCondLst>
                                  <p:childTnLst>
                                    <p:set>
                                      <p:cBhvr>
                                        <p:cTn id="51" dur="indefinite"/>
                                        <p:tgtEl>
                                          <p:spTgt spid="31"/>
                                        </p:tgtEl>
                                        <p:attrNameLst>
                                          <p:attrName>style.opacity</p:attrName>
                                        </p:attrNameLst>
                                      </p:cBhvr>
                                      <p:to>
                                        <p:strVal val="0.5"/>
                                      </p:to>
                                    </p:set>
                                    <p:animEffect filter="image" prLst="opacity: 0.5">
                                      <p:cBhvr rctx="IE">
                                        <p:cTn id="52" dur="indefinite"/>
                                        <p:tgtEl>
                                          <p:spTgt spid="31"/>
                                        </p:tgtEl>
                                      </p:cBhvr>
                                    </p:animEffect>
                                  </p:childTnLst>
                                </p:cTn>
                              </p:par>
                              <p:par>
                                <p:cTn id="53" presetID="9" presetClass="emph" presetSubtype="0" grpId="0" nodeType="withEffect">
                                  <p:stCondLst>
                                    <p:cond delay="0"/>
                                  </p:stCondLst>
                                  <p:childTnLst>
                                    <p:set>
                                      <p:cBhvr>
                                        <p:cTn id="54" dur="indefinite"/>
                                        <p:tgtEl>
                                          <p:spTgt spid="32"/>
                                        </p:tgtEl>
                                        <p:attrNameLst>
                                          <p:attrName>style.opacity</p:attrName>
                                        </p:attrNameLst>
                                      </p:cBhvr>
                                      <p:to>
                                        <p:strVal val="0.5"/>
                                      </p:to>
                                    </p:set>
                                    <p:animEffect filter="image" prLst="opacity: 0.5">
                                      <p:cBhvr rctx="IE">
                                        <p:cTn id="55" dur="indefinite"/>
                                        <p:tgtEl>
                                          <p:spTgt spid="32"/>
                                        </p:tgtEl>
                                      </p:cBhvr>
                                    </p:animEffect>
                                  </p:childTnLst>
                                </p:cTn>
                              </p:par>
                              <p:par>
                                <p:cTn id="56" presetID="9" presetClass="emph" presetSubtype="0" grpId="0" nodeType="withEffect">
                                  <p:stCondLst>
                                    <p:cond delay="0"/>
                                  </p:stCondLst>
                                  <p:childTnLst>
                                    <p:set>
                                      <p:cBhvr>
                                        <p:cTn id="57" dur="indefinite"/>
                                        <p:tgtEl>
                                          <p:spTgt spid="33"/>
                                        </p:tgtEl>
                                        <p:attrNameLst>
                                          <p:attrName>style.opacity</p:attrName>
                                        </p:attrNameLst>
                                      </p:cBhvr>
                                      <p:to>
                                        <p:strVal val="0.5"/>
                                      </p:to>
                                    </p:set>
                                    <p:animEffect filter="image" prLst="opacity: 0.5">
                                      <p:cBhvr rctx="IE">
                                        <p:cTn id="58" dur="indefinite"/>
                                        <p:tgtEl>
                                          <p:spTgt spid="33"/>
                                        </p:tgtEl>
                                      </p:cBhvr>
                                    </p:animEffect>
                                  </p:childTnLst>
                                </p:cTn>
                              </p:par>
                              <p:par>
                                <p:cTn id="59" presetID="9" presetClass="emph" presetSubtype="0" nodeType="withEffect">
                                  <p:stCondLst>
                                    <p:cond delay="0"/>
                                  </p:stCondLst>
                                  <p:childTnLst>
                                    <p:set>
                                      <p:cBhvr>
                                        <p:cTn id="60" dur="indefinite"/>
                                        <p:tgtEl>
                                          <p:spTgt spid="34"/>
                                        </p:tgtEl>
                                        <p:attrNameLst>
                                          <p:attrName>style.opacity</p:attrName>
                                        </p:attrNameLst>
                                      </p:cBhvr>
                                      <p:to>
                                        <p:strVal val="0.5"/>
                                      </p:to>
                                    </p:set>
                                    <p:animEffect filter="image" prLst="opacity: 0.5">
                                      <p:cBhvr rctx="IE">
                                        <p:cTn id="61" dur="indefinite"/>
                                        <p:tgtEl>
                                          <p:spTgt spid="34"/>
                                        </p:tgtEl>
                                      </p:cBhvr>
                                    </p:animEffect>
                                  </p:childTnLst>
                                </p:cTn>
                              </p:par>
                              <p:par>
                                <p:cTn id="62" presetID="9" presetClass="emph" presetSubtype="0" nodeType="withEffect">
                                  <p:stCondLst>
                                    <p:cond delay="0"/>
                                  </p:stCondLst>
                                  <p:childTnLst>
                                    <p:set>
                                      <p:cBhvr>
                                        <p:cTn id="63" dur="indefinite"/>
                                        <p:tgtEl>
                                          <p:spTgt spid="35"/>
                                        </p:tgtEl>
                                        <p:attrNameLst>
                                          <p:attrName>style.opacity</p:attrName>
                                        </p:attrNameLst>
                                      </p:cBhvr>
                                      <p:to>
                                        <p:strVal val="0.5"/>
                                      </p:to>
                                    </p:set>
                                    <p:animEffect filter="image" prLst="opacity: 0.5">
                                      <p:cBhvr rctx="IE">
                                        <p:cTn id="64" dur="indefinite"/>
                                        <p:tgtEl>
                                          <p:spTgt spid="35"/>
                                        </p:tgtEl>
                                      </p:cBhvr>
                                    </p:animEffect>
                                  </p:childTnLst>
                                </p:cTn>
                              </p:par>
                              <p:par>
                                <p:cTn id="65" presetID="9" presetClass="emph" presetSubtype="0" grpId="0" nodeType="withEffect">
                                  <p:stCondLst>
                                    <p:cond delay="0"/>
                                  </p:stCondLst>
                                  <p:childTnLst>
                                    <p:set>
                                      <p:cBhvr>
                                        <p:cTn id="66" dur="indefinite"/>
                                        <p:tgtEl>
                                          <p:spTgt spid="36"/>
                                        </p:tgtEl>
                                        <p:attrNameLst>
                                          <p:attrName>style.opacity</p:attrName>
                                        </p:attrNameLst>
                                      </p:cBhvr>
                                      <p:to>
                                        <p:strVal val="0.5"/>
                                      </p:to>
                                    </p:set>
                                    <p:animEffect filter="image" prLst="opacity: 0.5">
                                      <p:cBhvr rctx="IE">
                                        <p:cTn id="67" dur="indefinite"/>
                                        <p:tgtEl>
                                          <p:spTgt spid="36"/>
                                        </p:tgtEl>
                                      </p:cBhvr>
                                    </p:animEffect>
                                  </p:childTnLst>
                                </p:cTn>
                              </p:par>
                              <p:par>
                                <p:cTn id="68" presetID="9" presetClass="emph" presetSubtype="0" nodeType="withEffect">
                                  <p:stCondLst>
                                    <p:cond delay="0"/>
                                  </p:stCondLst>
                                  <p:childTnLst>
                                    <p:set>
                                      <p:cBhvr>
                                        <p:cTn id="69" dur="indefinite"/>
                                        <p:tgtEl>
                                          <p:spTgt spid="37"/>
                                        </p:tgtEl>
                                        <p:attrNameLst>
                                          <p:attrName>style.opacity</p:attrName>
                                        </p:attrNameLst>
                                      </p:cBhvr>
                                      <p:to>
                                        <p:strVal val="0.5"/>
                                      </p:to>
                                    </p:set>
                                    <p:animEffect filter="image" prLst="opacity: 0.5">
                                      <p:cBhvr rctx="IE">
                                        <p:cTn id="70" dur="indefinite"/>
                                        <p:tgtEl>
                                          <p:spTgt spid="37"/>
                                        </p:tgtEl>
                                      </p:cBhvr>
                                    </p:animEffect>
                                  </p:childTnLst>
                                </p:cTn>
                              </p:par>
                              <p:par>
                                <p:cTn id="71" presetID="9" presetClass="emph" presetSubtype="0" nodeType="withEffect">
                                  <p:stCondLst>
                                    <p:cond delay="0"/>
                                  </p:stCondLst>
                                  <p:childTnLst>
                                    <p:set>
                                      <p:cBhvr>
                                        <p:cTn id="72" dur="indefinite"/>
                                        <p:tgtEl>
                                          <p:spTgt spid="38"/>
                                        </p:tgtEl>
                                        <p:attrNameLst>
                                          <p:attrName>style.opacity</p:attrName>
                                        </p:attrNameLst>
                                      </p:cBhvr>
                                      <p:to>
                                        <p:strVal val="0.5"/>
                                      </p:to>
                                    </p:set>
                                    <p:animEffect filter="image" prLst="opacity: 0.5">
                                      <p:cBhvr rctx="IE">
                                        <p:cTn id="73" dur="indefinite"/>
                                        <p:tgtEl>
                                          <p:spTgt spid="38"/>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3"/>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1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18"/>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25"/>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P spid="20" grpId="0" animBg="1"/>
      <p:bldP spid="23" grpId="0" animBg="1"/>
      <p:bldP spid="27" grpId="0" animBg="1"/>
      <p:bldP spid="28" grpId="0" animBg="1"/>
      <p:bldP spid="31" grpId="0"/>
      <p:bldP spid="32" grpId="0"/>
      <p:bldP spid="33" grpId="0" animBg="1"/>
      <p:bldP spid="36" grpId="0"/>
      <p:bldP spid="1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10E12C-DC38-4585-B14E-E79D513FCDC9}"/>
              </a:ext>
            </a:extLst>
          </p:cNvPr>
          <p:cNvSpPr txBox="1"/>
          <p:nvPr/>
        </p:nvSpPr>
        <p:spPr>
          <a:xfrm>
            <a:off x="1132241" y="1225754"/>
            <a:ext cx="10021647"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Advice on sizing and extending host-pools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ISV tools (third-party) can assist with sizing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Need to choose between large VMs (more users per VM) vs more VMs (less users per VM)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For </a:t>
            </a:r>
            <a:r>
              <a:rPr kumimoji="0" lang="en-GB" sz="20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AutoScale</a:t>
            </a: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to work, VMs need to be provisioned and in a deallocated state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Automate image management where possible</a:t>
            </a:r>
          </a:p>
        </p:txBody>
      </p:sp>
    </p:spTree>
    <p:extLst>
      <p:ext uri="{BB962C8B-B14F-4D97-AF65-F5344CB8AC3E}">
        <p14:creationId xmlns:p14="http://schemas.microsoft.com/office/powerpoint/2010/main" val="192217168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1278220-AD2E-48A9-BD35-8C4815BC5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921" y="335629"/>
            <a:ext cx="6834157" cy="250882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6E3AE986-402A-4558-AD73-A0D2475DDE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680" y="2996851"/>
            <a:ext cx="10708640" cy="3783370"/>
          </a:xfrm>
          <a:prstGeom prst="rect">
            <a:avLst/>
          </a:prstGeom>
        </p:spPr>
      </p:pic>
    </p:spTree>
    <p:extLst>
      <p:ext uri="{BB962C8B-B14F-4D97-AF65-F5344CB8AC3E}">
        <p14:creationId xmlns:p14="http://schemas.microsoft.com/office/powerpoint/2010/main" val="323982694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88263" y="2425540"/>
            <a:ext cx="4167887" cy="1841659"/>
          </a:xfrm>
          <a:prstGeom prst="rect">
            <a:avLst/>
          </a:prstGeom>
        </p:spPr>
        <p:txBody>
          <a:bodyPr wrap="square" anchor="b">
            <a:normAutofit/>
          </a:bodyPr>
          <a:lstStyle/>
          <a:p>
            <a:r>
              <a:rPr lang="en-US" dirty="0"/>
              <a:t>Cheat Sheet</a:t>
            </a:r>
            <a:endParaRPr lang="en-US" b="1" dirty="0"/>
          </a:p>
        </p:txBody>
      </p:sp>
    </p:spTree>
    <p:extLst>
      <p:ext uri="{BB962C8B-B14F-4D97-AF65-F5344CB8AC3E}">
        <p14:creationId xmlns:p14="http://schemas.microsoft.com/office/powerpoint/2010/main" val="29717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044" y="457622"/>
            <a:ext cx="11016957" cy="861774"/>
          </a:xfrm>
        </p:spPr>
        <p:txBody>
          <a:bodyPr/>
          <a:lstStyle/>
          <a:p>
            <a:r>
              <a:rPr lang="en-US"/>
              <a:t>Build Cheat Sheet – Part 1</a:t>
            </a:r>
            <a:br>
              <a:rPr lang="en-US"/>
            </a:br>
            <a:endParaRPr lang="en-US" sz="2000"/>
          </a:p>
        </p:txBody>
      </p:sp>
      <p:graphicFrame>
        <p:nvGraphicFramePr>
          <p:cNvPr id="4" name="Table 3">
            <a:extLst>
              <a:ext uri="{FF2B5EF4-FFF2-40B4-BE49-F238E27FC236}">
                <a16:creationId xmlns:a16="http://schemas.microsoft.com/office/drawing/2014/main" id="{5DA6BD11-5485-4F24-BAF6-BCC6D479D47D}"/>
              </a:ext>
            </a:extLst>
          </p:cNvPr>
          <p:cNvGraphicFramePr>
            <a:graphicFrameLocks noGrp="1"/>
          </p:cNvGraphicFramePr>
          <p:nvPr/>
        </p:nvGraphicFramePr>
        <p:xfrm>
          <a:off x="586000" y="1319273"/>
          <a:ext cx="11016956" cy="4189895"/>
        </p:xfrm>
        <a:graphic>
          <a:graphicData uri="http://schemas.openxmlformats.org/drawingml/2006/table">
            <a:tbl>
              <a:tblPr firstRow="1" firstCol="1" bandRow="1">
                <a:tableStyleId>{5C22544A-7EE6-4342-B048-85BDC9FD1C3A}</a:tableStyleId>
              </a:tblPr>
              <a:tblGrid>
                <a:gridCol w="1982850">
                  <a:extLst>
                    <a:ext uri="{9D8B030D-6E8A-4147-A177-3AD203B41FA5}">
                      <a16:colId xmlns:a16="http://schemas.microsoft.com/office/drawing/2014/main" val="2873986780"/>
                    </a:ext>
                  </a:extLst>
                </a:gridCol>
                <a:gridCol w="1562182">
                  <a:extLst>
                    <a:ext uri="{9D8B030D-6E8A-4147-A177-3AD203B41FA5}">
                      <a16:colId xmlns:a16="http://schemas.microsoft.com/office/drawing/2014/main" val="1686623127"/>
                    </a:ext>
                  </a:extLst>
                </a:gridCol>
                <a:gridCol w="4093323">
                  <a:extLst>
                    <a:ext uri="{9D8B030D-6E8A-4147-A177-3AD203B41FA5}">
                      <a16:colId xmlns:a16="http://schemas.microsoft.com/office/drawing/2014/main" val="1874288466"/>
                    </a:ext>
                  </a:extLst>
                </a:gridCol>
                <a:gridCol w="3378601">
                  <a:extLst>
                    <a:ext uri="{9D8B030D-6E8A-4147-A177-3AD203B41FA5}">
                      <a16:colId xmlns:a16="http://schemas.microsoft.com/office/drawing/2014/main" val="1151717175"/>
                    </a:ext>
                  </a:extLst>
                </a:gridCol>
              </a:tblGrid>
              <a:tr h="254055">
                <a:tc>
                  <a:txBody>
                    <a:bodyPr/>
                    <a:lstStyle/>
                    <a:p>
                      <a:pPr marL="0" marR="0">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spcBef>
                          <a:spcPts val="0"/>
                        </a:spcBef>
                        <a:spcAft>
                          <a:spcPts val="0"/>
                        </a:spcAft>
                      </a:pPr>
                      <a:r>
                        <a:rPr lang="en-US" sz="1200">
                          <a:effectLst/>
                        </a:rPr>
                        <a:t>Field</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spcBef>
                          <a:spcPts val="0"/>
                        </a:spcBef>
                        <a:spcAft>
                          <a:spcPts val="0"/>
                        </a:spcAft>
                      </a:pPr>
                      <a:r>
                        <a:rPr lang="en-US" sz="1200">
                          <a:effectLst/>
                        </a:rPr>
                        <a:t>Value</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spcBef>
                          <a:spcPts val="0"/>
                        </a:spcBef>
                        <a:spcAft>
                          <a:spcPts val="0"/>
                        </a:spcAft>
                      </a:pPr>
                      <a:r>
                        <a:rPr lang="en-US" sz="1200">
                          <a:effectLst/>
                        </a:rPr>
                        <a:t>Notes</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extLst>
                  <a:ext uri="{0D108BD9-81ED-4DB2-BD59-A6C34878D82A}">
                    <a16:rowId xmlns:a16="http://schemas.microsoft.com/office/drawing/2014/main" val="2007195585"/>
                  </a:ext>
                </a:extLst>
              </a:tr>
              <a:tr h="319783">
                <a:tc>
                  <a:txBody>
                    <a:bodyPr/>
                    <a:lstStyle/>
                    <a:p>
                      <a:pPr marL="0" marR="0">
                        <a:spcBef>
                          <a:spcPts val="0"/>
                        </a:spcBef>
                        <a:spcAft>
                          <a:spcPts val="0"/>
                        </a:spcAft>
                      </a:pPr>
                      <a:r>
                        <a:rPr lang="en-US" sz="1200">
                          <a:effectLst/>
                        </a:rPr>
                        <a:t>Blade 1: Basics</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spcBef>
                          <a:spcPts val="0"/>
                        </a:spcBef>
                        <a:spcAft>
                          <a:spcPts val="0"/>
                        </a:spcAft>
                      </a:pPr>
                      <a:r>
                        <a:rPr lang="en-US" sz="1200">
                          <a:effectLst/>
                        </a:rPr>
                        <a:t>Hostpool name</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lgn="ctr">
                        <a:spcBef>
                          <a:spcPts val="0"/>
                        </a:spcBef>
                        <a:spcAft>
                          <a:spcPts val="0"/>
                        </a:spcAft>
                      </a:pPr>
                      <a:r>
                        <a:rPr kumimoji="0" lang="en-US" sz="1200" b="0" i="0" u="none" strike="noStrike" kern="1200" cap="none" spc="0" normalizeH="0" baseline="0" noProof="0">
                          <a:ln>
                            <a:noFill/>
                          </a:ln>
                          <a:solidFill>
                            <a:srgbClr val="8B0000"/>
                          </a:solidFill>
                          <a:effectLst/>
                          <a:uLnTx/>
                          <a:uFillTx/>
                          <a:latin typeface="Lucida Console" panose="020B0609040504020204" pitchFamily="49" charset="0"/>
                          <a:ea typeface="+mn-ea"/>
                          <a:cs typeface="+mn-cs"/>
                        </a:rPr>
                        <a:t>“&lt; Hostpool Name &gt;”</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spcBef>
                          <a:spcPts val="0"/>
                        </a:spcBef>
                        <a:spcAft>
                          <a:spcPts val="0"/>
                        </a:spcAft>
                      </a:pPr>
                      <a:r>
                        <a:rPr lang="en-US" sz="1200">
                          <a:effectLst/>
                        </a:rPr>
                        <a:t> Example: FullDesktop</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extLst>
                  <a:ext uri="{0D108BD9-81ED-4DB2-BD59-A6C34878D82A}">
                    <a16:rowId xmlns:a16="http://schemas.microsoft.com/office/drawing/2014/main" val="2915561184"/>
                  </a:ext>
                </a:extLst>
              </a:tr>
              <a:tr h="254055">
                <a:tc>
                  <a:txBody>
                    <a:bodyPr/>
                    <a:lstStyle/>
                    <a:p>
                      <a:pPr marL="0" marR="0">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spcBef>
                          <a:spcPts val="0"/>
                        </a:spcBef>
                        <a:spcAft>
                          <a:spcPts val="0"/>
                        </a:spcAft>
                      </a:pPr>
                      <a:r>
                        <a:rPr lang="en-US" sz="1200">
                          <a:effectLst/>
                        </a:rPr>
                        <a:t>Desktop Type</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lgn="ctr">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spcBef>
                          <a:spcPts val="0"/>
                        </a:spcBef>
                        <a:spcAft>
                          <a:spcPts val="0"/>
                        </a:spcAft>
                      </a:pPr>
                      <a:r>
                        <a:rPr lang="en-US" sz="1200">
                          <a:effectLst/>
                        </a:rPr>
                        <a:t>Recommended: Pooled</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extLst>
                  <a:ext uri="{0D108BD9-81ED-4DB2-BD59-A6C34878D82A}">
                    <a16:rowId xmlns:a16="http://schemas.microsoft.com/office/drawing/2014/main" val="1264442940"/>
                  </a:ext>
                </a:extLst>
              </a:tr>
              <a:tr h="373972">
                <a:tc>
                  <a:txBody>
                    <a:bodyPr/>
                    <a:lstStyle/>
                    <a:p>
                      <a:pPr marL="0" marR="0">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spcBef>
                          <a:spcPts val="0"/>
                        </a:spcBef>
                        <a:spcAft>
                          <a:spcPts val="0"/>
                        </a:spcAft>
                      </a:pPr>
                      <a:r>
                        <a:rPr lang="en-US" sz="1200">
                          <a:effectLst/>
                        </a:rPr>
                        <a:t>Default desktop users</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algn="ct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spcBef>
                          <a:spcPts val="0"/>
                        </a:spcBef>
                        <a:spcAft>
                          <a:spcPts val="0"/>
                        </a:spcAft>
                      </a:pPr>
                      <a:r>
                        <a:rPr lang="en-US" sz="1200">
                          <a:effectLst/>
                        </a:rPr>
                        <a:t>Add users synced from your local domain separated by a comma</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extLst>
                  <a:ext uri="{0D108BD9-81ED-4DB2-BD59-A6C34878D82A}">
                    <a16:rowId xmlns:a16="http://schemas.microsoft.com/office/drawing/2014/main" val="3588223954"/>
                  </a:ext>
                </a:extLst>
              </a:tr>
              <a:tr h="247793">
                <a:tc>
                  <a:txBody>
                    <a:bodyPr/>
                    <a:lstStyle/>
                    <a:p>
                      <a:pPr marL="0" marR="0">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spcBef>
                          <a:spcPts val="0"/>
                        </a:spcBef>
                        <a:spcAft>
                          <a:spcPts val="0"/>
                        </a:spcAft>
                      </a:pPr>
                      <a:r>
                        <a:rPr lang="en-US" sz="1200">
                          <a:effectLst/>
                        </a:rPr>
                        <a:t>Subscription</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algn="ct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spcBef>
                          <a:spcPts val="0"/>
                        </a:spcBef>
                        <a:spcAft>
                          <a:spcPts val="0"/>
                        </a:spcAft>
                      </a:pPr>
                      <a:r>
                        <a:rPr lang="en-US" sz="1200">
                          <a:effectLst/>
                        </a:rPr>
                        <a:t>Recommended: Visual Studio Enterprise</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extLst>
                  <a:ext uri="{0D108BD9-81ED-4DB2-BD59-A6C34878D82A}">
                    <a16:rowId xmlns:a16="http://schemas.microsoft.com/office/drawing/2014/main" val="2851884707"/>
                  </a:ext>
                </a:extLst>
              </a:tr>
              <a:tr h="299060">
                <a:tc>
                  <a:txBody>
                    <a:bodyPr/>
                    <a:lstStyle/>
                    <a:p>
                      <a:pPr marL="0" marR="0">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spcBef>
                          <a:spcPts val="0"/>
                        </a:spcBef>
                        <a:spcAft>
                          <a:spcPts val="0"/>
                        </a:spcAft>
                      </a:pPr>
                      <a:r>
                        <a:rPr lang="en-US" sz="1200">
                          <a:effectLst/>
                        </a:rPr>
                        <a:t>Resource group</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algn="ct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extLst>
                  <a:ext uri="{0D108BD9-81ED-4DB2-BD59-A6C34878D82A}">
                    <a16:rowId xmlns:a16="http://schemas.microsoft.com/office/drawing/2014/main" val="1914914232"/>
                  </a:ext>
                </a:extLst>
              </a:tr>
              <a:tr h="254055">
                <a:tc>
                  <a:txBody>
                    <a:bodyPr/>
                    <a:lstStyle/>
                    <a:p>
                      <a:pPr marL="0" marR="0">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spcBef>
                          <a:spcPts val="0"/>
                        </a:spcBef>
                        <a:spcAft>
                          <a:spcPts val="0"/>
                        </a:spcAft>
                      </a:pPr>
                      <a:r>
                        <a:rPr lang="en-US" sz="1200">
                          <a:effectLst/>
                        </a:rPr>
                        <a:t>Location</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algn="ct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spcBef>
                          <a:spcPts val="0"/>
                        </a:spcBef>
                        <a:spcAft>
                          <a:spcPts val="0"/>
                        </a:spcAft>
                      </a:pPr>
                      <a:r>
                        <a:rPr lang="en-US" sz="1200">
                          <a:effectLst/>
                        </a:rPr>
                        <a:t>(US) East US 2</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extLst>
                  <a:ext uri="{0D108BD9-81ED-4DB2-BD59-A6C34878D82A}">
                    <a16:rowId xmlns:a16="http://schemas.microsoft.com/office/drawing/2014/main" val="2017664085"/>
                  </a:ext>
                </a:extLst>
              </a:tr>
              <a:tr h="1016221">
                <a:tc>
                  <a:txBody>
                    <a:bodyPr/>
                    <a:lstStyle/>
                    <a:p>
                      <a:pPr marL="0" marR="0">
                        <a:spcBef>
                          <a:spcPts val="0"/>
                        </a:spcBef>
                        <a:spcAft>
                          <a:spcPts val="0"/>
                        </a:spcAft>
                      </a:pPr>
                      <a:r>
                        <a:rPr lang="en-US" sz="1200">
                          <a:effectLst/>
                        </a:rPr>
                        <a:t>Blade 2: Configure number of VMs based on profile usage</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spcBef>
                          <a:spcPts val="0"/>
                        </a:spcBef>
                        <a:spcAft>
                          <a:spcPts val="0"/>
                        </a:spcAft>
                      </a:pPr>
                      <a:r>
                        <a:rPr lang="en-US" sz="1200">
                          <a:effectLst/>
                        </a:rPr>
                        <a:t>Total users</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algn="ct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spcBef>
                          <a:spcPts val="0"/>
                        </a:spcBef>
                        <a:spcAft>
                          <a:spcPts val="0"/>
                        </a:spcAft>
                      </a:pPr>
                      <a:r>
                        <a:rPr lang="en-US" sz="1200">
                          <a:effectLst/>
                        </a:rPr>
                        <a:t> Recommended Small Number “2”</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extLst>
                  <a:ext uri="{0D108BD9-81ED-4DB2-BD59-A6C34878D82A}">
                    <a16:rowId xmlns:a16="http://schemas.microsoft.com/office/drawing/2014/main" val="1541665197"/>
                  </a:ext>
                </a:extLst>
              </a:tr>
              <a:tr h="408735">
                <a:tc>
                  <a:txBody>
                    <a:bodyPr/>
                    <a:lstStyle/>
                    <a:p>
                      <a:pPr marL="0" marR="0">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spcBef>
                          <a:spcPts val="0"/>
                        </a:spcBef>
                        <a:spcAft>
                          <a:spcPts val="0"/>
                        </a:spcAft>
                      </a:pPr>
                      <a:r>
                        <a:rPr lang="en-US" sz="1200">
                          <a:effectLst/>
                        </a:rPr>
                        <a:t>Virtual machine size</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algn="ct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spcBef>
                          <a:spcPts val="0"/>
                        </a:spcBef>
                        <a:spcAft>
                          <a:spcPts val="0"/>
                        </a:spcAft>
                      </a:pPr>
                      <a:r>
                        <a:rPr lang="en-US" sz="1200">
                          <a:effectLst/>
                        </a:rPr>
                        <a:t>Recommended: </a:t>
                      </a:r>
                    </a:p>
                    <a:p>
                      <a:pPr marL="0" marR="0">
                        <a:spcBef>
                          <a:spcPts val="0"/>
                        </a:spcBef>
                        <a:spcAft>
                          <a:spcPts val="0"/>
                        </a:spcAft>
                      </a:pPr>
                      <a:r>
                        <a:rPr lang="en-US" sz="1200">
                          <a:effectLst/>
                        </a:rPr>
                        <a:t>Standard B1ms or B2s</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extLst>
                  <a:ext uri="{0D108BD9-81ED-4DB2-BD59-A6C34878D82A}">
                    <a16:rowId xmlns:a16="http://schemas.microsoft.com/office/drawing/2014/main" val="3080299431"/>
                  </a:ext>
                </a:extLst>
              </a:tr>
              <a:tr h="762166">
                <a:tc>
                  <a:txBody>
                    <a:bodyPr/>
                    <a:lstStyle/>
                    <a:p>
                      <a:pPr marL="0" marR="0">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spcBef>
                          <a:spcPts val="0"/>
                        </a:spcBef>
                        <a:spcAft>
                          <a:spcPts val="0"/>
                        </a:spcAft>
                      </a:pPr>
                      <a:r>
                        <a:rPr lang="en-US" sz="1200" dirty="0">
                          <a:effectLst/>
                        </a:rPr>
                        <a:t>Virtual machine name prefix</a:t>
                      </a:r>
                      <a:endParaRPr lang="en-US" sz="1200" dirty="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lgn="ctr">
                        <a:spcBef>
                          <a:spcPts val="0"/>
                        </a:spcBef>
                        <a:spcAft>
                          <a:spcPts val="0"/>
                        </a:spcAft>
                      </a:pPr>
                      <a:r>
                        <a:rPr lang="en-US" sz="1200" dirty="0">
                          <a:effectLst/>
                        </a:rPr>
                        <a:t> </a:t>
                      </a:r>
                      <a:endParaRPr lang="en-US" sz="1200" dirty="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tc>
                  <a:txBody>
                    <a:bodyPr/>
                    <a:lstStyle/>
                    <a:p>
                      <a:pPr marL="0" marR="0">
                        <a:spcBef>
                          <a:spcPts val="0"/>
                        </a:spcBef>
                        <a:spcAft>
                          <a:spcPts val="0"/>
                        </a:spcAft>
                      </a:pPr>
                      <a:r>
                        <a:rPr lang="en-US" sz="1200" dirty="0">
                          <a:effectLst/>
                        </a:rPr>
                        <a:t>Should be unique to tenant, less than 10 characters and only letters or numbers: “WVD”</a:t>
                      </a:r>
                      <a:endParaRPr lang="en-US" sz="1200" dirty="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32987" marR="32987" marT="0" marB="0"/>
                </a:tc>
                <a:extLst>
                  <a:ext uri="{0D108BD9-81ED-4DB2-BD59-A6C34878D82A}">
                    <a16:rowId xmlns:a16="http://schemas.microsoft.com/office/drawing/2014/main" val="2773662207"/>
                  </a:ext>
                </a:extLst>
              </a:tr>
            </a:tbl>
          </a:graphicData>
        </a:graphic>
      </p:graphicFrame>
    </p:spTree>
    <p:extLst>
      <p:ext uri="{BB962C8B-B14F-4D97-AF65-F5344CB8AC3E}">
        <p14:creationId xmlns:p14="http://schemas.microsoft.com/office/powerpoint/2010/main" val="3105814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044" y="457622"/>
            <a:ext cx="11016957" cy="861774"/>
          </a:xfrm>
        </p:spPr>
        <p:txBody>
          <a:bodyPr/>
          <a:lstStyle/>
          <a:p>
            <a:r>
              <a:rPr lang="en-US"/>
              <a:t>Build Cheat Sheet – Part 2</a:t>
            </a:r>
            <a:br>
              <a:rPr lang="en-US"/>
            </a:br>
            <a:endParaRPr lang="en-US" sz="2000"/>
          </a:p>
        </p:txBody>
      </p:sp>
      <p:graphicFrame>
        <p:nvGraphicFramePr>
          <p:cNvPr id="5" name="Table 4">
            <a:extLst>
              <a:ext uri="{FF2B5EF4-FFF2-40B4-BE49-F238E27FC236}">
                <a16:creationId xmlns:a16="http://schemas.microsoft.com/office/drawing/2014/main" id="{E7A1B294-477E-4848-8D79-B1DB4FEA25E1}"/>
              </a:ext>
            </a:extLst>
          </p:cNvPr>
          <p:cNvGraphicFramePr>
            <a:graphicFrameLocks noGrp="1"/>
          </p:cNvGraphicFramePr>
          <p:nvPr/>
        </p:nvGraphicFramePr>
        <p:xfrm>
          <a:off x="585999" y="1319273"/>
          <a:ext cx="11016956" cy="4768153"/>
        </p:xfrm>
        <a:graphic>
          <a:graphicData uri="http://schemas.openxmlformats.org/drawingml/2006/table">
            <a:tbl>
              <a:tblPr firstRow="1" firstCol="1" bandRow="1">
                <a:tableStyleId>{5C22544A-7EE6-4342-B048-85BDC9FD1C3A}</a:tableStyleId>
              </a:tblPr>
              <a:tblGrid>
                <a:gridCol w="1982846">
                  <a:extLst>
                    <a:ext uri="{9D8B030D-6E8A-4147-A177-3AD203B41FA5}">
                      <a16:colId xmlns:a16="http://schemas.microsoft.com/office/drawing/2014/main" val="2062568048"/>
                    </a:ext>
                  </a:extLst>
                </a:gridCol>
                <a:gridCol w="1562184">
                  <a:extLst>
                    <a:ext uri="{9D8B030D-6E8A-4147-A177-3AD203B41FA5}">
                      <a16:colId xmlns:a16="http://schemas.microsoft.com/office/drawing/2014/main" val="2092086854"/>
                    </a:ext>
                  </a:extLst>
                </a:gridCol>
                <a:gridCol w="4093328">
                  <a:extLst>
                    <a:ext uri="{9D8B030D-6E8A-4147-A177-3AD203B41FA5}">
                      <a16:colId xmlns:a16="http://schemas.microsoft.com/office/drawing/2014/main" val="236758736"/>
                    </a:ext>
                  </a:extLst>
                </a:gridCol>
                <a:gridCol w="3378598">
                  <a:extLst>
                    <a:ext uri="{9D8B030D-6E8A-4147-A177-3AD203B41FA5}">
                      <a16:colId xmlns:a16="http://schemas.microsoft.com/office/drawing/2014/main" val="2938875198"/>
                    </a:ext>
                  </a:extLst>
                </a:gridCol>
              </a:tblGrid>
              <a:tr h="220948">
                <a:tc>
                  <a:txBody>
                    <a:bodyPr/>
                    <a:lstStyle/>
                    <a:p>
                      <a:pPr marL="0" marR="0">
                        <a:spcBef>
                          <a:spcPts val="0"/>
                        </a:spcBef>
                        <a:spcAft>
                          <a:spcPts val="0"/>
                        </a:spcAft>
                      </a:pPr>
                      <a:r>
                        <a:rPr lang="en-US" sz="900">
                          <a:effectLst/>
                        </a:rPr>
                        <a:t> </a:t>
                      </a:r>
                      <a:endParaRPr lang="en-US" sz="9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900">
                          <a:effectLst/>
                        </a:rPr>
                        <a:t>Field</a:t>
                      </a:r>
                      <a:endParaRPr lang="en-US" sz="9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900">
                          <a:effectLst/>
                        </a:rPr>
                        <a:t>Value</a:t>
                      </a:r>
                      <a:endParaRPr lang="en-US" sz="9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900">
                          <a:effectLst/>
                        </a:rPr>
                        <a:t>Notes</a:t>
                      </a:r>
                      <a:endParaRPr lang="en-US" sz="9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extLst>
                  <a:ext uri="{0D108BD9-81ED-4DB2-BD59-A6C34878D82A}">
                    <a16:rowId xmlns:a16="http://schemas.microsoft.com/office/drawing/2014/main" val="3725111717"/>
                  </a:ext>
                </a:extLst>
              </a:tr>
              <a:tr h="441896">
                <a:tc>
                  <a:txBody>
                    <a:bodyPr/>
                    <a:lstStyle/>
                    <a:p>
                      <a:pPr marL="0" marR="0">
                        <a:spcBef>
                          <a:spcPts val="0"/>
                        </a:spcBef>
                        <a:spcAft>
                          <a:spcPts val="0"/>
                        </a:spcAft>
                      </a:pPr>
                      <a:r>
                        <a:rPr lang="en-US" sz="1200">
                          <a:effectLst/>
                        </a:rPr>
                        <a:t>Blade 3: configure the VMs for Azure</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Image Source</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lgn="ctr">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Recommend: Gallery</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extLst>
                  <a:ext uri="{0D108BD9-81ED-4DB2-BD59-A6C34878D82A}">
                    <a16:rowId xmlns:a16="http://schemas.microsoft.com/office/drawing/2014/main" val="1578513145"/>
                  </a:ext>
                </a:extLst>
              </a:tr>
              <a:tr h="365708">
                <a:tc>
                  <a:txBody>
                    <a:bodyPr/>
                    <a:lstStyle/>
                    <a:p>
                      <a:pPr marL="0" marR="0">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Image OS</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algn="ct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Windows 10 Enterprise multi-session + Office 365 ProPlus</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extLst>
                  <a:ext uri="{0D108BD9-81ED-4DB2-BD59-A6C34878D82A}">
                    <a16:rowId xmlns:a16="http://schemas.microsoft.com/office/drawing/2014/main" val="3673607229"/>
                  </a:ext>
                </a:extLst>
              </a:tr>
              <a:tr h="220948">
                <a:tc>
                  <a:txBody>
                    <a:bodyPr/>
                    <a:lstStyle/>
                    <a:p>
                      <a:pPr marL="0" marR="0">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Disk type</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algn="ct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Recommended: HDD</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extLst>
                  <a:ext uri="{0D108BD9-81ED-4DB2-BD59-A6C34878D82A}">
                    <a16:rowId xmlns:a16="http://schemas.microsoft.com/office/drawing/2014/main" val="1213893699"/>
                  </a:ext>
                </a:extLst>
              </a:tr>
              <a:tr h="365708">
                <a:tc>
                  <a:txBody>
                    <a:bodyPr/>
                    <a:lstStyle/>
                    <a:p>
                      <a:pPr marL="0" marR="0">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AD Domain join UPN</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algn="ct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Domain Admin account in the DC created for WVD</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extLst>
                  <a:ext uri="{0D108BD9-81ED-4DB2-BD59-A6C34878D82A}">
                    <a16:rowId xmlns:a16="http://schemas.microsoft.com/office/drawing/2014/main" val="7576091"/>
                  </a:ext>
                </a:extLst>
              </a:tr>
              <a:tr h="220948">
                <a:tc>
                  <a:txBody>
                    <a:bodyPr/>
                    <a:lstStyle/>
                    <a:p>
                      <a:pPr marL="0" marR="0">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Password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algn="ct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Note a password or hint</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extLst>
                  <a:ext uri="{0D108BD9-81ED-4DB2-BD59-A6C34878D82A}">
                    <a16:rowId xmlns:a16="http://schemas.microsoft.com/office/drawing/2014/main" val="1581249723"/>
                  </a:ext>
                </a:extLst>
              </a:tr>
              <a:tr h="198806">
                <a:tc>
                  <a:txBody>
                    <a:bodyPr/>
                    <a:lstStyle/>
                    <a:p>
                      <a:pPr marL="0" marR="0">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Specify domain or OU</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lgn="ctr">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extLst>
                  <a:ext uri="{0D108BD9-81ED-4DB2-BD59-A6C34878D82A}">
                    <a16:rowId xmlns:a16="http://schemas.microsoft.com/office/drawing/2014/main" val="3822544490"/>
                  </a:ext>
                </a:extLst>
              </a:tr>
              <a:tr h="363829">
                <a:tc>
                  <a:txBody>
                    <a:bodyPr/>
                    <a:lstStyle/>
                    <a:p>
                      <a:pPr marL="0" marR="0">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Domain to join</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lgn="ctr">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If used</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extLst>
                  <a:ext uri="{0D108BD9-81ED-4DB2-BD59-A6C34878D82A}">
                    <a16:rowId xmlns:a16="http://schemas.microsoft.com/office/drawing/2014/main" val="2975865759"/>
                  </a:ext>
                </a:extLst>
              </a:tr>
              <a:tr h="393962">
                <a:tc>
                  <a:txBody>
                    <a:bodyPr/>
                    <a:lstStyle/>
                    <a:p>
                      <a:pPr marL="0" marR="0">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Virtual network</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algn="ctr"/>
                      <a:endParaRPr lang="en-US" sz="1200" dirty="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Virtual Network for DC and Host will need to be on the same network.</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extLst>
                  <a:ext uri="{0D108BD9-81ED-4DB2-BD59-A6C34878D82A}">
                    <a16:rowId xmlns:a16="http://schemas.microsoft.com/office/drawing/2014/main" val="1950087438"/>
                  </a:ext>
                </a:extLst>
              </a:tr>
              <a:tr h="220948">
                <a:tc>
                  <a:txBody>
                    <a:bodyPr/>
                    <a:lstStyle/>
                    <a:p>
                      <a:pPr marL="0" marR="0">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Subnets</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algn="ct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Subnet should match as well</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extLst>
                  <a:ext uri="{0D108BD9-81ED-4DB2-BD59-A6C34878D82A}">
                    <a16:rowId xmlns:a16="http://schemas.microsoft.com/office/drawing/2014/main" val="1242456168"/>
                  </a:ext>
                </a:extLst>
              </a:tr>
              <a:tr h="545752">
                <a:tc>
                  <a:txBody>
                    <a:bodyPr/>
                    <a:lstStyle/>
                    <a:p>
                      <a:pPr marL="0" marR="0">
                        <a:spcBef>
                          <a:spcPts val="0"/>
                        </a:spcBef>
                        <a:spcAft>
                          <a:spcPts val="0"/>
                        </a:spcAft>
                      </a:pPr>
                      <a:r>
                        <a:rPr lang="en-US" sz="1200">
                          <a:effectLst/>
                        </a:rPr>
                        <a:t>Blade 4: WVD tenant information</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Tenant group name</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dirty="0">
                          <a:solidFill>
                            <a:srgbClr val="8B0000"/>
                          </a:solidFill>
                          <a:latin typeface="Lucida Console" panose="020B0609040504020204" pitchFamily="49" charset="0"/>
                        </a:rPr>
                        <a:t>“&lt;Tenant Group Name&gt;”</a:t>
                      </a:r>
                      <a:endParaRPr lang="en-US" sz="1200" dirty="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Important: Should be “Default Tenant Group”</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extLst>
                  <a:ext uri="{0D108BD9-81ED-4DB2-BD59-A6C34878D82A}">
                    <a16:rowId xmlns:a16="http://schemas.microsoft.com/office/drawing/2014/main" val="840384162"/>
                  </a:ext>
                </a:extLst>
              </a:tr>
              <a:tr h="220948">
                <a:tc>
                  <a:txBody>
                    <a:bodyPr/>
                    <a:lstStyle/>
                    <a:p>
                      <a:pPr marL="0" marR="0">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dirty="0">
                          <a:effectLst/>
                        </a:rPr>
                        <a:t>Tenant name</a:t>
                      </a:r>
                      <a:endParaRPr lang="en-US" sz="1200" dirty="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algn="ctr"/>
                      <a:r>
                        <a:rPr kumimoji="0" lang="en-US" sz="1200" b="0" i="0" u="none" strike="noStrike" kern="1200" cap="none" spc="0" normalizeH="0" baseline="0" noProof="0">
                          <a:ln>
                            <a:noFill/>
                          </a:ln>
                          <a:solidFill>
                            <a:srgbClr val="8B0000"/>
                          </a:solidFill>
                          <a:effectLst/>
                          <a:uLnTx/>
                          <a:uFillTx/>
                          <a:latin typeface="Lucida Console" panose="020B0609040504020204" pitchFamily="49" charset="0"/>
                          <a:ea typeface="+mn-ea"/>
                          <a:cs typeface="+mn-cs"/>
                        </a:rPr>
                        <a:t>“&lt; Tenant Name &gt;”</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 Use “Get-</a:t>
                      </a:r>
                      <a:r>
                        <a:rPr lang="en-US" sz="1200" err="1">
                          <a:effectLst/>
                        </a:rPr>
                        <a:t>RdsTenant</a:t>
                      </a:r>
                      <a:r>
                        <a:rPr lang="en-US" sz="1200">
                          <a:effectLst/>
                        </a:rPr>
                        <a:t>” to confirm</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extLst>
                  <a:ext uri="{0D108BD9-81ED-4DB2-BD59-A6C34878D82A}">
                    <a16:rowId xmlns:a16="http://schemas.microsoft.com/office/drawing/2014/main" val="4244210507"/>
                  </a:ext>
                </a:extLst>
              </a:tr>
              <a:tr h="545752">
                <a:tc>
                  <a:txBody>
                    <a:bodyPr/>
                    <a:lstStyle/>
                    <a:p>
                      <a:pPr marL="0" marR="0">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Tenant admin authentication type</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algn="ct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extLst>
                  <a:ext uri="{0D108BD9-81ED-4DB2-BD59-A6C34878D82A}">
                    <a16:rowId xmlns:a16="http://schemas.microsoft.com/office/drawing/2014/main" val="2730578313"/>
                  </a:ext>
                </a:extLst>
              </a:tr>
              <a:tr h="220948">
                <a:tc>
                  <a:txBody>
                    <a:bodyPr/>
                    <a:lstStyle/>
                    <a:p>
                      <a:pPr marL="0" marR="0">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UPN</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algn="ct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Azure AD Admin</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extLst>
                  <a:ext uri="{0D108BD9-81ED-4DB2-BD59-A6C34878D82A}">
                    <a16:rowId xmlns:a16="http://schemas.microsoft.com/office/drawing/2014/main" val="3382092559"/>
                  </a:ext>
                </a:extLst>
              </a:tr>
              <a:tr h="220948">
                <a:tc>
                  <a:txBody>
                    <a:bodyPr/>
                    <a:lstStyle/>
                    <a:p>
                      <a:pPr marL="0" marR="0">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a:effectLst/>
                        </a:rPr>
                        <a:t>Password</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lgn="ctr">
                        <a:spcBef>
                          <a:spcPts val="0"/>
                        </a:spcBef>
                        <a:spcAft>
                          <a:spcPts val="0"/>
                        </a:spcAft>
                      </a:pPr>
                      <a:r>
                        <a:rPr lang="en-US" sz="1200">
                          <a:effectLst/>
                        </a:rPr>
                        <a:t> </a:t>
                      </a:r>
                      <a:endParaRPr lang="en-US" sz="120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tc>
                  <a:txBody>
                    <a:bodyPr/>
                    <a:lstStyle/>
                    <a:p>
                      <a:pPr marL="0" marR="0">
                        <a:spcBef>
                          <a:spcPts val="0"/>
                        </a:spcBef>
                        <a:spcAft>
                          <a:spcPts val="0"/>
                        </a:spcAft>
                      </a:pPr>
                      <a:r>
                        <a:rPr lang="en-US" sz="1200" dirty="0">
                          <a:effectLst/>
                        </a:rPr>
                        <a:t>Note a password or hint</a:t>
                      </a:r>
                      <a:endParaRPr lang="en-US" sz="1200" dirty="0">
                        <a:solidFill>
                          <a:srgbClr val="4D4F53"/>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4661" marR="14661" marT="0" marB="0"/>
                </a:tc>
                <a:extLst>
                  <a:ext uri="{0D108BD9-81ED-4DB2-BD59-A6C34878D82A}">
                    <a16:rowId xmlns:a16="http://schemas.microsoft.com/office/drawing/2014/main" val="139868736"/>
                  </a:ext>
                </a:extLst>
              </a:tr>
            </a:tbl>
          </a:graphicData>
        </a:graphic>
      </p:graphicFrame>
    </p:spTree>
    <p:extLst>
      <p:ext uri="{BB962C8B-B14F-4D97-AF65-F5344CB8AC3E}">
        <p14:creationId xmlns:p14="http://schemas.microsoft.com/office/powerpoint/2010/main" val="177158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959A3-E927-4558-BC33-94337960EE36}"/>
              </a:ext>
            </a:extLst>
          </p:cNvPr>
          <p:cNvSpPr>
            <a:spLocks noGrp="1"/>
          </p:cNvSpPr>
          <p:nvPr>
            <p:ph type="title"/>
          </p:nvPr>
        </p:nvSpPr>
        <p:spPr/>
        <p:txBody>
          <a:bodyPr/>
          <a:lstStyle/>
          <a:p>
            <a:r>
              <a:rPr lang="en-US" err="1">
                <a:cs typeface="Segoe UI"/>
              </a:rPr>
              <a:t>FSLogix</a:t>
            </a:r>
            <a:r>
              <a:rPr lang="en-US">
                <a:cs typeface="Segoe UI"/>
              </a:rPr>
              <a:t> Configuration</a:t>
            </a:r>
            <a:endParaRPr lang="en-US"/>
          </a:p>
        </p:txBody>
      </p:sp>
      <p:sp>
        <p:nvSpPr>
          <p:cNvPr id="3" name="Text Placeholder 2">
            <a:extLst>
              <a:ext uri="{FF2B5EF4-FFF2-40B4-BE49-F238E27FC236}">
                <a16:creationId xmlns:a16="http://schemas.microsoft.com/office/drawing/2014/main" id="{9281D5B2-9CBA-43FB-A508-03CC6E018776}"/>
              </a:ext>
            </a:extLst>
          </p:cNvPr>
          <p:cNvSpPr>
            <a:spLocks noGrp="1"/>
          </p:cNvSpPr>
          <p:nvPr>
            <p:ph type="body" sz="quarter" idx="10"/>
          </p:nvPr>
        </p:nvSpPr>
        <p:spPr>
          <a:xfrm>
            <a:off x="588263" y="1436972"/>
            <a:ext cx="11018520" cy="430840"/>
          </a:xfrm>
        </p:spPr>
        <p:txBody>
          <a:bodyPr/>
          <a:lstStyle/>
          <a:p>
            <a:endParaRPr lang="en-US" dirty="0"/>
          </a:p>
        </p:txBody>
      </p:sp>
      <p:graphicFrame>
        <p:nvGraphicFramePr>
          <p:cNvPr id="4" name="Table 3">
            <a:extLst>
              <a:ext uri="{FF2B5EF4-FFF2-40B4-BE49-F238E27FC236}">
                <a16:creationId xmlns:a16="http://schemas.microsoft.com/office/drawing/2014/main" id="{559368F5-9656-494E-80D0-0337285DFA15}"/>
              </a:ext>
            </a:extLst>
          </p:cNvPr>
          <p:cNvGraphicFramePr>
            <a:graphicFrameLocks noGrp="1"/>
          </p:cNvGraphicFramePr>
          <p:nvPr/>
        </p:nvGraphicFramePr>
        <p:xfrm>
          <a:off x="455264" y="1193682"/>
          <a:ext cx="11147693" cy="4996099"/>
        </p:xfrm>
        <a:graphic>
          <a:graphicData uri="http://schemas.openxmlformats.org/drawingml/2006/table">
            <a:tbl>
              <a:tblPr firstRow="1" firstCol="1" bandRow="1">
                <a:tableStyleId>{5C22544A-7EE6-4342-B048-85BDC9FD1C3A}</a:tableStyleId>
              </a:tblPr>
              <a:tblGrid>
                <a:gridCol w="3558536">
                  <a:extLst>
                    <a:ext uri="{9D8B030D-6E8A-4147-A177-3AD203B41FA5}">
                      <a16:colId xmlns:a16="http://schemas.microsoft.com/office/drawing/2014/main" val="1862737667"/>
                    </a:ext>
                  </a:extLst>
                </a:gridCol>
                <a:gridCol w="1554808">
                  <a:extLst>
                    <a:ext uri="{9D8B030D-6E8A-4147-A177-3AD203B41FA5}">
                      <a16:colId xmlns:a16="http://schemas.microsoft.com/office/drawing/2014/main" val="973615221"/>
                    </a:ext>
                  </a:extLst>
                </a:gridCol>
                <a:gridCol w="6034349">
                  <a:extLst>
                    <a:ext uri="{9D8B030D-6E8A-4147-A177-3AD203B41FA5}">
                      <a16:colId xmlns:a16="http://schemas.microsoft.com/office/drawing/2014/main" val="2770154562"/>
                    </a:ext>
                  </a:extLst>
                </a:gridCol>
              </a:tblGrid>
              <a:tr h="398161">
                <a:tc>
                  <a:txBody>
                    <a:bodyPr/>
                    <a:lstStyle/>
                    <a:p>
                      <a:pPr marL="0" marR="0">
                        <a:lnSpc>
                          <a:spcPct val="107000"/>
                        </a:lnSpc>
                        <a:spcBef>
                          <a:spcPts val="0"/>
                        </a:spcBef>
                        <a:spcAft>
                          <a:spcPts val="0"/>
                        </a:spcAft>
                      </a:pPr>
                      <a:r>
                        <a:rPr lang="en-US" sz="1400" dirty="0">
                          <a:effectLst/>
                        </a:rPr>
                        <a:t>Name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tc>
                <a:tc>
                  <a:txBody>
                    <a:bodyPr/>
                    <a:lstStyle/>
                    <a:p>
                      <a:pPr marL="0" marR="0">
                        <a:lnSpc>
                          <a:spcPct val="107000"/>
                        </a:lnSpc>
                        <a:spcBef>
                          <a:spcPts val="0"/>
                        </a:spcBef>
                        <a:spcAft>
                          <a:spcPts val="0"/>
                        </a:spcAft>
                      </a:pPr>
                      <a:r>
                        <a:rPr lang="en-US" sz="1400" dirty="0">
                          <a:effectLst/>
                        </a:rPr>
                        <a:t>Data/Value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tc>
                <a:tc>
                  <a:txBody>
                    <a:bodyPr/>
                    <a:lstStyle/>
                    <a:p>
                      <a:pPr marL="0" marR="0">
                        <a:lnSpc>
                          <a:spcPct val="107000"/>
                        </a:lnSpc>
                        <a:spcBef>
                          <a:spcPts val="0"/>
                        </a:spcBef>
                        <a:spcAft>
                          <a:spcPts val="0"/>
                        </a:spcAft>
                      </a:pPr>
                      <a:r>
                        <a:rPr lang="en-US" sz="1400" dirty="0">
                          <a:effectLst/>
                        </a:rPr>
                        <a:t>Description</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tc>
                <a:extLst>
                  <a:ext uri="{0D108BD9-81ED-4DB2-BD59-A6C34878D82A}">
                    <a16:rowId xmlns:a16="http://schemas.microsoft.com/office/drawing/2014/main" val="999008142"/>
                  </a:ext>
                </a:extLst>
              </a:tr>
              <a:tr h="270031">
                <a:tc>
                  <a:txBody>
                    <a:bodyPr/>
                    <a:lstStyle/>
                    <a:p>
                      <a:pPr marL="0" marR="0">
                        <a:lnSpc>
                          <a:spcPct val="107000"/>
                        </a:lnSpc>
                        <a:spcBef>
                          <a:spcPts val="0"/>
                        </a:spcBef>
                        <a:spcAft>
                          <a:spcPts val="0"/>
                        </a:spcAft>
                      </a:pPr>
                      <a:r>
                        <a:rPr lang="en-US" sz="1400" dirty="0">
                          <a:effectLst/>
                        </a:rPr>
                        <a:t>Enabled (required)</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nchor="ctr"/>
                </a:tc>
                <a:tc>
                  <a:txBody>
                    <a:bodyPr/>
                    <a:lstStyle/>
                    <a:p>
                      <a:pPr marL="0" marR="0" algn="ctr">
                        <a:lnSpc>
                          <a:spcPct val="107000"/>
                        </a:lnSpc>
                        <a:spcBef>
                          <a:spcPts val="0"/>
                        </a:spcBef>
                        <a:spcAft>
                          <a:spcPts val="0"/>
                        </a:spcAft>
                      </a:pPr>
                      <a:r>
                        <a:rPr lang="en-US" sz="1400">
                          <a:effectLst/>
                        </a:rPr>
                        <a:t>1</a:t>
                      </a:r>
                      <a:endParaRPr lang="en-US" sz="120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nchor="ctr"/>
                </a:tc>
                <a:tc>
                  <a:txBody>
                    <a:bodyPr/>
                    <a:lstStyle/>
                    <a:p>
                      <a:pPr marL="0" marR="0">
                        <a:lnSpc>
                          <a:spcPct val="107000"/>
                        </a:lnSpc>
                        <a:spcBef>
                          <a:spcPts val="0"/>
                        </a:spcBef>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1: Profile system enabled. 0: Profile system disabled.</a:t>
                      </a:r>
                    </a:p>
                  </a:txBody>
                  <a:tcPr marL="26216" marR="26216" marT="26216" marB="26216"/>
                </a:tc>
                <a:extLst>
                  <a:ext uri="{0D108BD9-81ED-4DB2-BD59-A6C34878D82A}">
                    <a16:rowId xmlns:a16="http://schemas.microsoft.com/office/drawing/2014/main" val="3432895970"/>
                  </a:ext>
                </a:extLst>
              </a:tr>
              <a:tr h="820738">
                <a:tc>
                  <a:txBody>
                    <a:bodyPr/>
                    <a:lstStyle/>
                    <a:p>
                      <a:pPr marL="0" marR="0">
                        <a:lnSpc>
                          <a:spcPct val="107000"/>
                        </a:lnSpc>
                        <a:spcBef>
                          <a:spcPts val="0"/>
                        </a:spcBef>
                        <a:spcAft>
                          <a:spcPts val="0"/>
                        </a:spcAft>
                      </a:pPr>
                      <a:r>
                        <a:rPr lang="en-US" sz="1400" dirty="0" err="1">
                          <a:effectLst/>
                        </a:rPr>
                        <a:t>VHDLocations</a:t>
                      </a:r>
                      <a:r>
                        <a:rPr lang="en-US" sz="1400" dirty="0">
                          <a:effectLst/>
                        </a:rPr>
                        <a:t> (required)</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nchor="ctr"/>
                </a:tc>
                <a:tc>
                  <a:txBody>
                    <a:bodyPr/>
                    <a:lstStyle/>
                    <a:p>
                      <a:pPr marL="0" marR="0" algn="ctr">
                        <a:lnSpc>
                          <a:spcPct val="107000"/>
                        </a:lnSpc>
                        <a:spcBef>
                          <a:spcPts val="0"/>
                        </a:spcBef>
                        <a:spcAft>
                          <a:spcPts val="0"/>
                        </a:spcAft>
                      </a:pPr>
                      <a:r>
                        <a:rPr lang="en-US" sz="1400">
                          <a:effectLst/>
                        </a:rPr>
                        <a:t>"Network path for file share"</a:t>
                      </a:r>
                      <a:endParaRPr lang="en-US" sz="120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nchor="ctr"/>
                </a:tc>
                <a:tc>
                  <a:txBody>
                    <a:bodyPr/>
                    <a:lstStyle/>
                    <a:p>
                      <a:pPr marL="0" marR="0">
                        <a:lnSpc>
                          <a:spcPct val="107000"/>
                        </a:lnSpc>
                        <a:spcBef>
                          <a:spcPts val="0"/>
                        </a:spcBef>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A list of file system locations to search for the user’s profile VHD(X) file. If one is not found, one will be created in the first listed location. If the VHD path does not exist it will be created before it checks if a VHD(X) exists in the path. These values can contain variables which will be resolved. </a:t>
                      </a:r>
                    </a:p>
                  </a:txBody>
                  <a:tcPr marL="26216" marR="26216" marT="26216" marB="26216"/>
                </a:tc>
                <a:extLst>
                  <a:ext uri="{0D108BD9-81ED-4DB2-BD59-A6C34878D82A}">
                    <a16:rowId xmlns:a16="http://schemas.microsoft.com/office/drawing/2014/main" val="3724810075"/>
                  </a:ext>
                </a:extLst>
              </a:tr>
              <a:tr h="429379">
                <a:tc>
                  <a:txBody>
                    <a:bodyPr/>
                    <a:lstStyle/>
                    <a:p>
                      <a:pPr marL="0" marR="0">
                        <a:lnSpc>
                          <a:spcPct val="107000"/>
                        </a:lnSpc>
                        <a:spcBef>
                          <a:spcPts val="0"/>
                        </a:spcBef>
                        <a:spcAft>
                          <a:spcPts val="0"/>
                        </a:spcAft>
                      </a:pPr>
                      <a:r>
                        <a:rPr lang="en-US" sz="1400" dirty="0" err="1">
                          <a:effectLst/>
                        </a:rPr>
                        <a:t>VolumeType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nchor="ctr"/>
                </a:tc>
                <a:tc>
                  <a:txBody>
                    <a:bodyPr/>
                    <a:lstStyle/>
                    <a:p>
                      <a:pPr marL="0" marR="0" algn="ctr">
                        <a:lnSpc>
                          <a:spcPct val="107000"/>
                        </a:lnSpc>
                        <a:spcBef>
                          <a:spcPts val="0"/>
                        </a:spcBef>
                        <a:spcAft>
                          <a:spcPts val="0"/>
                        </a:spcAft>
                      </a:pPr>
                      <a:r>
                        <a:rPr lang="en-US" sz="1400" dirty="0">
                          <a:effectLst/>
                        </a:rPr>
                        <a:t>VHDX</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nchor="ctr"/>
                </a:tc>
                <a:tc>
                  <a:txBody>
                    <a:bodyPr/>
                    <a:lstStyle/>
                    <a:p>
                      <a:pPr marL="0" marR="0">
                        <a:lnSpc>
                          <a:spcPct val="107000"/>
                        </a:lnSpc>
                        <a:spcBef>
                          <a:spcPts val="0"/>
                        </a:spcBef>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A value of “</a:t>
                      </a:r>
                      <a:r>
                        <a:rPr lang="en-US" sz="1200" dirty="0" err="1">
                          <a:effectLst/>
                          <a:latin typeface="Segoe UI" panose="020B0502040204020203" pitchFamily="34" charset="0"/>
                          <a:ea typeface="Segoe UI" panose="020B0502040204020203" pitchFamily="34" charset="0"/>
                          <a:cs typeface="Times New Roman" panose="02020603050405020304" pitchFamily="18" charset="0"/>
                        </a:rPr>
                        <a:t>vhd</a:t>
                      </a:r>
                      <a:r>
                        <a:rPr lang="en-US" sz="1200" dirty="0">
                          <a:effectLst/>
                          <a:latin typeface="Segoe UI" panose="020B0502040204020203" pitchFamily="34" charset="0"/>
                          <a:ea typeface="Segoe UI" panose="020B0502040204020203" pitchFamily="34" charset="0"/>
                          <a:cs typeface="Times New Roman" panose="02020603050405020304" pitchFamily="18" charset="0"/>
                        </a:rPr>
                        <a:t>” means that newly created files should be of type VHD. A value of “</a:t>
                      </a:r>
                      <a:r>
                        <a:rPr lang="en-US" sz="1200" dirty="0" err="1">
                          <a:effectLst/>
                          <a:latin typeface="Segoe UI" panose="020B0502040204020203" pitchFamily="34" charset="0"/>
                          <a:ea typeface="Segoe UI" panose="020B0502040204020203" pitchFamily="34" charset="0"/>
                          <a:cs typeface="Times New Roman" panose="02020603050405020304" pitchFamily="18" charset="0"/>
                        </a:rPr>
                        <a:t>vhdx</a:t>
                      </a:r>
                      <a:r>
                        <a:rPr lang="en-US" sz="1200" dirty="0">
                          <a:effectLst/>
                          <a:latin typeface="Segoe UI" panose="020B0502040204020203" pitchFamily="34" charset="0"/>
                          <a:ea typeface="Segoe UI" panose="020B0502040204020203" pitchFamily="34" charset="0"/>
                          <a:cs typeface="Times New Roman" panose="02020603050405020304" pitchFamily="18" charset="0"/>
                        </a:rPr>
                        <a:t>” means that newly created files should be of type VHDX.</a:t>
                      </a:r>
                    </a:p>
                  </a:txBody>
                  <a:tcPr marL="26216" marR="26216" marT="26216" marB="26216"/>
                </a:tc>
                <a:extLst>
                  <a:ext uri="{0D108BD9-81ED-4DB2-BD59-A6C34878D82A}">
                    <a16:rowId xmlns:a16="http://schemas.microsoft.com/office/drawing/2014/main" val="3067657526"/>
                  </a:ext>
                </a:extLst>
              </a:tr>
              <a:tr h="275104">
                <a:tc>
                  <a:txBody>
                    <a:bodyPr/>
                    <a:lstStyle/>
                    <a:p>
                      <a:pPr marL="0" marR="0">
                        <a:lnSpc>
                          <a:spcPct val="107000"/>
                        </a:lnSpc>
                        <a:spcBef>
                          <a:spcPts val="0"/>
                        </a:spcBef>
                        <a:spcAft>
                          <a:spcPts val="0"/>
                        </a:spcAft>
                      </a:pPr>
                      <a:r>
                        <a:rPr lang="en-US" sz="1400" dirty="0" err="1">
                          <a:effectLst/>
                        </a:rPr>
                        <a:t>SizeInMBs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nchor="ctr"/>
                </a:tc>
                <a:tc>
                  <a:txBody>
                    <a:bodyPr/>
                    <a:lstStyle/>
                    <a:p>
                      <a:pPr marL="0" marR="0" algn="ctr">
                        <a:lnSpc>
                          <a:spcPct val="107000"/>
                        </a:lnSpc>
                        <a:spcBef>
                          <a:spcPts val="0"/>
                        </a:spcBef>
                        <a:spcAft>
                          <a:spcPts val="0"/>
                        </a:spcAft>
                      </a:pPr>
                      <a:r>
                        <a:rPr lang="en-US" sz="1400" dirty="0">
                          <a:effectLst/>
                        </a:rPr>
                        <a:t>3000</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nchor="ctr"/>
                </a:tc>
                <a:tc>
                  <a:txBody>
                    <a:bodyPr/>
                    <a:lstStyle/>
                    <a:p>
                      <a:pPr marL="0" marR="0" algn="l" defTabSz="932742" rtl="0" eaLnBrk="1" latinLnBrk="0" hangingPunct="1">
                        <a:lnSpc>
                          <a:spcPct val="107000"/>
                        </a:lnSpc>
                        <a:spcBef>
                          <a:spcPts val="0"/>
                        </a:spcBef>
                        <a:spcAft>
                          <a:spcPts val="0"/>
                        </a:spcAft>
                      </a:pPr>
                      <a:r>
                        <a:rPr lang="en-US" sz="1200" kern="1200" dirty="0">
                          <a:solidFill>
                            <a:schemeClr val="dk1"/>
                          </a:solidFill>
                          <a:effectLst/>
                          <a:latin typeface="Segoe UI" panose="020B0502040204020203" pitchFamily="34" charset="0"/>
                          <a:cs typeface="Times New Roman" panose="02020603050405020304" pitchFamily="18" charset="0"/>
                        </a:rPr>
                        <a:t>Specifies the size of newly created VHD(X) in number of MBs.</a:t>
                      </a:r>
                      <a:endParaRPr lang="en-US" sz="1200" kern="1200" dirty="0">
                        <a:solidFill>
                          <a:schemeClr val="dk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tc>
                <a:extLst>
                  <a:ext uri="{0D108BD9-81ED-4DB2-BD59-A6C34878D82A}">
                    <a16:rowId xmlns:a16="http://schemas.microsoft.com/office/drawing/2014/main" val="2286568494"/>
                  </a:ext>
                </a:extLst>
              </a:tr>
              <a:tr h="429379">
                <a:tc>
                  <a:txBody>
                    <a:bodyPr/>
                    <a:lstStyle/>
                    <a:p>
                      <a:pPr marL="0" marR="0">
                        <a:lnSpc>
                          <a:spcPct val="107000"/>
                        </a:lnSpc>
                        <a:spcBef>
                          <a:spcPts val="0"/>
                        </a:spcBef>
                        <a:spcAft>
                          <a:spcPts val="0"/>
                        </a:spcAft>
                      </a:pPr>
                      <a:r>
                        <a:rPr lang="en-US" sz="1400" dirty="0" err="1">
                          <a:effectLst/>
                        </a:rPr>
                        <a:t>IsDynamic</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nchor="ctr"/>
                </a:tc>
                <a:tc>
                  <a:txBody>
                    <a:bodyPr/>
                    <a:lstStyle/>
                    <a:p>
                      <a:pPr marL="0" marR="0" algn="ctr">
                        <a:lnSpc>
                          <a:spcPct val="107000"/>
                        </a:lnSpc>
                        <a:spcBef>
                          <a:spcPts val="0"/>
                        </a:spcBef>
                        <a:spcAft>
                          <a:spcPts val="0"/>
                        </a:spcAft>
                      </a:pPr>
                      <a:r>
                        <a:rPr lang="en-US" sz="1400" dirty="0">
                          <a:effectLst/>
                        </a:rPr>
                        <a:t>1</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nchor="ctr"/>
                </a:tc>
                <a:tc>
                  <a:txBody>
                    <a:bodyPr/>
                    <a:lstStyle/>
                    <a:p>
                      <a:pPr marL="0" marR="0">
                        <a:lnSpc>
                          <a:spcPct val="107000"/>
                        </a:lnSpc>
                        <a:spcBef>
                          <a:spcPts val="0"/>
                        </a:spcBef>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If set to ‘1’ the VHD(X) that is created will be dynamic. If set to ‘0’ the created VHD(X) will be fixed size.</a:t>
                      </a:r>
                    </a:p>
                  </a:txBody>
                  <a:tcPr marL="26216" marR="26216" marT="26216" marB="26216"/>
                </a:tc>
                <a:extLst>
                  <a:ext uri="{0D108BD9-81ED-4DB2-BD59-A6C34878D82A}">
                    <a16:rowId xmlns:a16="http://schemas.microsoft.com/office/drawing/2014/main" val="612230183"/>
                  </a:ext>
                </a:extLst>
              </a:tr>
              <a:tr h="429379">
                <a:tc>
                  <a:txBody>
                    <a:bodyPr/>
                    <a:lstStyle/>
                    <a:p>
                      <a:pPr marL="0" marR="0">
                        <a:lnSpc>
                          <a:spcPct val="107000"/>
                        </a:lnSpc>
                        <a:spcBef>
                          <a:spcPts val="0"/>
                        </a:spcBef>
                        <a:spcAft>
                          <a:spcPts val="0"/>
                        </a:spcAft>
                      </a:pPr>
                      <a:r>
                        <a:rPr lang="en-US" sz="1400" dirty="0" err="1">
                          <a:effectLst/>
                        </a:rPr>
                        <a:t>LockedRetryCount</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nchor="ctr"/>
                </a:tc>
                <a:tc>
                  <a:txBody>
                    <a:bodyPr/>
                    <a:lstStyle/>
                    <a:p>
                      <a:pPr marL="0" marR="0" algn="ctr">
                        <a:lnSpc>
                          <a:spcPct val="107000"/>
                        </a:lnSpc>
                        <a:spcBef>
                          <a:spcPts val="0"/>
                        </a:spcBef>
                        <a:spcAft>
                          <a:spcPts val="0"/>
                        </a:spcAft>
                      </a:pPr>
                      <a:r>
                        <a:rPr lang="en-US" sz="1400" dirty="0">
                          <a:effectLst/>
                        </a:rPr>
                        <a:t>1</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nchor="ctr"/>
                </a:tc>
                <a:tc>
                  <a:txBody>
                    <a:bodyPr/>
                    <a:lstStyle/>
                    <a:p>
                      <a:pPr marL="0" marR="0">
                        <a:lnSpc>
                          <a:spcPct val="107000"/>
                        </a:lnSpc>
                        <a:spcBef>
                          <a:spcPts val="0"/>
                        </a:spcBef>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Specifies the number of retries to perform when a VHD(X) file is locked (open by another process or computer).</a:t>
                      </a:r>
                    </a:p>
                  </a:txBody>
                  <a:tcPr marL="26216" marR="26216" marT="26216" marB="26216"/>
                </a:tc>
                <a:extLst>
                  <a:ext uri="{0D108BD9-81ED-4DB2-BD59-A6C34878D82A}">
                    <a16:rowId xmlns:a16="http://schemas.microsoft.com/office/drawing/2014/main" val="3300344923"/>
                  </a:ext>
                </a:extLst>
              </a:tr>
              <a:tr h="263922">
                <a:tc>
                  <a:txBody>
                    <a:bodyPr/>
                    <a:lstStyle/>
                    <a:p>
                      <a:pPr marL="0" marR="0">
                        <a:lnSpc>
                          <a:spcPct val="107000"/>
                        </a:lnSpc>
                        <a:spcBef>
                          <a:spcPts val="0"/>
                        </a:spcBef>
                        <a:spcAft>
                          <a:spcPts val="0"/>
                        </a:spcAft>
                      </a:pPr>
                      <a:r>
                        <a:rPr lang="en-US" sz="1400" dirty="0" err="1">
                          <a:effectLst/>
                        </a:rPr>
                        <a:t>LockedRetryInterval</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nchor="ctr"/>
                </a:tc>
                <a:tc>
                  <a:txBody>
                    <a:bodyPr/>
                    <a:lstStyle/>
                    <a:p>
                      <a:pPr marL="0" marR="0" algn="ctr">
                        <a:lnSpc>
                          <a:spcPct val="107000"/>
                        </a:lnSpc>
                        <a:spcBef>
                          <a:spcPts val="0"/>
                        </a:spcBef>
                        <a:spcAft>
                          <a:spcPts val="0"/>
                        </a:spcAft>
                      </a:pPr>
                      <a:r>
                        <a:rPr lang="en-US" sz="1400" dirty="0">
                          <a:effectLst/>
                        </a:rPr>
                        <a:t>0</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nchor="ctr"/>
                </a:tc>
                <a:tc>
                  <a:txBody>
                    <a:bodyPr/>
                    <a:lstStyle/>
                    <a:p>
                      <a:pPr marL="0" marR="0">
                        <a:lnSpc>
                          <a:spcPct val="107000"/>
                        </a:lnSpc>
                        <a:spcBef>
                          <a:spcPts val="0"/>
                        </a:spcBef>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Specifies the number of seconds to wait between retries (see </a:t>
                      </a:r>
                      <a:r>
                        <a:rPr lang="en-US" sz="1200" dirty="0" err="1">
                          <a:effectLst/>
                          <a:latin typeface="Segoe UI" panose="020B0502040204020203" pitchFamily="34" charset="0"/>
                          <a:ea typeface="Segoe UI" panose="020B0502040204020203" pitchFamily="34" charset="0"/>
                          <a:cs typeface="Times New Roman" panose="02020603050405020304" pitchFamily="18" charset="0"/>
                        </a:rPr>
                        <a:t>LockedRetryCount</a:t>
                      </a:r>
                      <a:r>
                        <a:rPr lang="en-US" sz="1200" dirty="0">
                          <a:effectLst/>
                          <a:latin typeface="Segoe UI" panose="020B0502040204020203" pitchFamily="34" charset="0"/>
                          <a:ea typeface="Segoe UI" panose="020B0502040204020203" pitchFamily="34" charset="0"/>
                          <a:cs typeface="Times New Roman" panose="02020603050405020304" pitchFamily="18" charset="0"/>
                        </a:rPr>
                        <a:t>).</a:t>
                      </a:r>
                    </a:p>
                  </a:txBody>
                  <a:tcPr marL="26216" marR="26216" marT="26216" marB="26216"/>
                </a:tc>
                <a:extLst>
                  <a:ext uri="{0D108BD9-81ED-4DB2-BD59-A6C34878D82A}">
                    <a16:rowId xmlns:a16="http://schemas.microsoft.com/office/drawing/2014/main" val="97247681"/>
                  </a:ext>
                </a:extLst>
              </a:tr>
              <a:tr h="429379">
                <a:tc>
                  <a:txBody>
                    <a:bodyPr/>
                    <a:lstStyle/>
                    <a:p>
                      <a:pPr marL="0" marR="0">
                        <a:lnSpc>
                          <a:spcPct val="107000"/>
                        </a:lnSpc>
                        <a:spcBef>
                          <a:spcPts val="0"/>
                        </a:spcBef>
                        <a:spcAft>
                          <a:spcPts val="0"/>
                        </a:spcAft>
                      </a:pPr>
                      <a:r>
                        <a:rPr lang="en-US" sz="1400" dirty="0" err="1">
                          <a:effectLst/>
                        </a:rPr>
                        <a:t>RoamSearch</a:t>
                      </a:r>
                      <a:r>
                        <a:rPr lang="en-US" sz="1400" dirty="0">
                          <a:effectLst/>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nchor="ctr"/>
                </a:tc>
                <a:tc>
                  <a:txBody>
                    <a:bodyPr/>
                    <a:lstStyle/>
                    <a:p>
                      <a:pPr marL="0" marR="0" algn="ctr">
                        <a:lnSpc>
                          <a:spcPct val="107000"/>
                        </a:lnSpc>
                        <a:spcBef>
                          <a:spcPts val="0"/>
                        </a:spcBef>
                        <a:spcAft>
                          <a:spcPts val="0"/>
                        </a:spcAft>
                      </a:pPr>
                      <a:r>
                        <a:rPr lang="en-US" sz="1400" dirty="0">
                          <a:effectLst/>
                        </a:rPr>
                        <a:t>2</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nchor="ctr"/>
                </a:tc>
                <a:tc>
                  <a:txBody>
                    <a:bodyPr/>
                    <a:lstStyle/>
                    <a:p>
                      <a:pPr marL="0" marR="0">
                        <a:lnSpc>
                          <a:spcPct val="107000"/>
                        </a:lnSpc>
                        <a:spcBef>
                          <a:spcPts val="0"/>
                        </a:spcBef>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Used to control the </a:t>
                      </a:r>
                      <a:r>
                        <a:rPr lang="en-US" sz="1200" dirty="0" err="1">
                          <a:effectLst/>
                          <a:latin typeface="Segoe UI" panose="020B0502040204020203" pitchFamily="34" charset="0"/>
                          <a:ea typeface="Segoe UI" panose="020B0502040204020203" pitchFamily="34" charset="0"/>
                          <a:cs typeface="Times New Roman" panose="02020603050405020304" pitchFamily="18" charset="0"/>
                        </a:rPr>
                        <a:t>FSLogix</a:t>
                      </a:r>
                      <a:r>
                        <a:rPr lang="en-US" sz="1200" dirty="0">
                          <a:effectLst/>
                          <a:latin typeface="Segoe UI" panose="020B0502040204020203" pitchFamily="34" charset="0"/>
                          <a:ea typeface="Segoe UI" panose="020B0502040204020203" pitchFamily="34" charset="0"/>
                          <a:cs typeface="Times New Roman" panose="02020603050405020304" pitchFamily="18" charset="0"/>
                        </a:rPr>
                        <a:t> Search Roaming feature. Set to '1' or '2' to enable the feature. See Roaming the Windows Search Database for details.</a:t>
                      </a:r>
                    </a:p>
                  </a:txBody>
                  <a:tcPr marL="26216" marR="26216" marT="26216" marB="26216"/>
                </a:tc>
                <a:extLst>
                  <a:ext uri="{0D108BD9-81ED-4DB2-BD59-A6C34878D82A}">
                    <a16:rowId xmlns:a16="http://schemas.microsoft.com/office/drawing/2014/main" val="410154795"/>
                  </a:ext>
                </a:extLst>
              </a:tr>
              <a:tr h="429379">
                <a:tc>
                  <a:txBody>
                    <a:bodyPr/>
                    <a:lstStyle/>
                    <a:p>
                      <a:pPr marL="0" marR="0">
                        <a:lnSpc>
                          <a:spcPct val="107000"/>
                        </a:lnSpc>
                        <a:spcBef>
                          <a:spcPts val="0"/>
                        </a:spcBef>
                        <a:spcAft>
                          <a:spcPts val="0"/>
                        </a:spcAft>
                      </a:pPr>
                      <a:r>
                        <a:rPr lang="en-US" sz="1400" dirty="0" err="1">
                          <a:effectLst/>
                        </a:rPr>
                        <a:t>DeleteLocalProfileWhenVHDShouldApply</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nchor="ctr"/>
                </a:tc>
                <a:tc>
                  <a:txBody>
                    <a:bodyPr/>
                    <a:lstStyle/>
                    <a:p>
                      <a:pPr marL="0" marR="0" algn="ctr">
                        <a:lnSpc>
                          <a:spcPct val="107000"/>
                        </a:lnSpc>
                        <a:spcBef>
                          <a:spcPts val="0"/>
                        </a:spcBef>
                        <a:spcAft>
                          <a:spcPts val="0"/>
                        </a:spcAft>
                      </a:pPr>
                      <a:r>
                        <a:rPr lang="en-US" sz="1400" dirty="0">
                          <a:effectLst/>
                        </a:rPr>
                        <a:t>1</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nchor="ctr"/>
                </a:tc>
                <a:tc>
                  <a:txBody>
                    <a:bodyPr/>
                    <a:lstStyle/>
                    <a:p>
                      <a:pPr marL="0" marR="0">
                        <a:lnSpc>
                          <a:spcPct val="107000"/>
                        </a:lnSpc>
                        <a:spcBef>
                          <a:spcPts val="0"/>
                        </a:spcBef>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0: no deletion. 1: delete local profile if exists and matches the profile being loaded from VHD.</a:t>
                      </a:r>
                    </a:p>
                  </a:txBody>
                  <a:tcPr marL="26216" marR="26216" marT="26216" marB="26216"/>
                </a:tc>
                <a:extLst>
                  <a:ext uri="{0D108BD9-81ED-4DB2-BD59-A6C34878D82A}">
                    <a16:rowId xmlns:a16="http://schemas.microsoft.com/office/drawing/2014/main" val="2510492123"/>
                  </a:ext>
                </a:extLst>
              </a:tr>
              <a:tr h="820738">
                <a:tc>
                  <a:txBody>
                    <a:bodyPr/>
                    <a:lstStyle/>
                    <a:p>
                      <a:pPr marL="0" marR="0">
                        <a:lnSpc>
                          <a:spcPct val="107000"/>
                        </a:lnSpc>
                        <a:spcBef>
                          <a:spcPts val="0"/>
                        </a:spcBef>
                        <a:spcAft>
                          <a:spcPts val="0"/>
                        </a:spcAft>
                      </a:pPr>
                      <a:r>
                        <a:rPr lang="en-US" sz="1400" dirty="0" err="1">
                          <a:effectLst/>
                        </a:rPr>
                        <a:t>ProfileType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nchor="ctr"/>
                </a:tc>
                <a:tc>
                  <a:txBody>
                    <a:bodyPr/>
                    <a:lstStyle/>
                    <a:p>
                      <a:pPr marL="0" marR="0" algn="ctr">
                        <a:lnSpc>
                          <a:spcPct val="107000"/>
                        </a:lnSpc>
                        <a:spcBef>
                          <a:spcPts val="0"/>
                        </a:spcBef>
                        <a:spcAft>
                          <a:spcPts val="0"/>
                        </a:spcAft>
                      </a:pPr>
                      <a:r>
                        <a:rPr lang="en-US" sz="1400" dirty="0">
                          <a:effectLst/>
                        </a:rPr>
                        <a:t>3</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txBody>
                  <a:tcPr marL="26216" marR="26216" marT="26216" marB="26216" anchor="ctr"/>
                </a:tc>
                <a:tc>
                  <a:txBody>
                    <a:bodyPr/>
                    <a:lstStyle/>
                    <a:p>
                      <a:pPr marL="0" marR="0">
                        <a:lnSpc>
                          <a:spcPct val="107000"/>
                        </a:lnSpc>
                        <a:spcBef>
                          <a:spcPts val="0"/>
                        </a:spcBef>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A value of '0' (default) means normal profile behavior. A value of '1' means that this machine should only be the RW profile instance. A value of '2' means that this machine should only be the RO profile instance. A value of '3' means that the machine should try to take the RW role and if it can't, it should fall back to a RO role. </a:t>
                      </a:r>
                    </a:p>
                  </a:txBody>
                  <a:tcPr marL="26216" marR="26216" marT="26216" marB="26216"/>
                </a:tc>
                <a:extLst>
                  <a:ext uri="{0D108BD9-81ED-4DB2-BD59-A6C34878D82A}">
                    <a16:rowId xmlns:a16="http://schemas.microsoft.com/office/drawing/2014/main" val="3675987721"/>
                  </a:ext>
                </a:extLst>
              </a:tr>
            </a:tbl>
          </a:graphicData>
        </a:graphic>
      </p:graphicFrame>
      <p:sp>
        <p:nvSpPr>
          <p:cNvPr id="5" name="Rectangle 4">
            <a:extLst>
              <a:ext uri="{FF2B5EF4-FFF2-40B4-BE49-F238E27FC236}">
                <a16:creationId xmlns:a16="http://schemas.microsoft.com/office/drawing/2014/main" id="{28A9E003-CF7B-4560-9EB3-F458BF211BCA}"/>
              </a:ext>
            </a:extLst>
          </p:cNvPr>
          <p:cNvSpPr/>
          <p:nvPr/>
        </p:nvSpPr>
        <p:spPr>
          <a:xfrm>
            <a:off x="1756451" y="6365272"/>
            <a:ext cx="9846506" cy="369279"/>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hlinkClick r:id="rId2"/>
              </a:rPr>
              <a:t>https://docs.fslogix.com/display/20170529/FSLogix+Profiles+Configuration+Settings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73815373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AE714E-1883-494F-9ADD-A3CFCC49A8A2}"/>
              </a:ext>
            </a:extLst>
          </p:cNvPr>
          <p:cNvSpPr>
            <a:spLocks noGrp="1"/>
          </p:cNvSpPr>
          <p:nvPr>
            <p:ph type="title"/>
          </p:nvPr>
        </p:nvSpPr>
        <p:spPr>
          <a:xfrm>
            <a:off x="426425" y="3222285"/>
            <a:ext cx="7477989" cy="392287"/>
          </a:xfrm>
        </p:spPr>
        <p:txBody>
          <a:bodyPr/>
          <a:lstStyle/>
          <a:p>
            <a:r>
              <a:rPr lang="en-US" dirty="0"/>
              <a:t>Thank you.</a:t>
            </a:r>
          </a:p>
        </p:txBody>
      </p:sp>
    </p:spTree>
    <p:extLst>
      <p:ext uri="{BB962C8B-B14F-4D97-AF65-F5344CB8AC3E}">
        <p14:creationId xmlns:p14="http://schemas.microsoft.com/office/powerpoint/2010/main" val="4029712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88263" y="2699861"/>
            <a:ext cx="4167887" cy="1107996"/>
          </a:xfrm>
          <a:prstGeom prst="rect">
            <a:avLst/>
          </a:prstGeom>
        </p:spPr>
        <p:txBody>
          <a:bodyPr wrap="square" anchor="b">
            <a:normAutofit fontScale="90000"/>
          </a:bodyPr>
          <a:lstStyle/>
          <a:p>
            <a:r>
              <a:rPr lang="en-US" dirty="0"/>
              <a:t>High Level Steps</a:t>
            </a:r>
            <a:br>
              <a:rPr lang="en-US" dirty="0"/>
            </a:br>
            <a:br>
              <a:rPr lang="en-US" dirty="0"/>
            </a:br>
            <a:r>
              <a:rPr lang="en-US" dirty="0"/>
              <a:t>WVD Object Model</a:t>
            </a:r>
          </a:p>
        </p:txBody>
      </p:sp>
    </p:spTree>
    <p:extLst>
      <p:ext uri="{BB962C8B-B14F-4D97-AF65-F5344CB8AC3E}">
        <p14:creationId xmlns:p14="http://schemas.microsoft.com/office/powerpoint/2010/main" val="120470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F6B12C-351F-46F9-A124-81C642A86613}"/>
              </a:ext>
            </a:extLst>
          </p:cNvPr>
          <p:cNvSpPr/>
          <p:nvPr/>
        </p:nvSpPr>
        <p:spPr>
          <a:xfrm>
            <a:off x="0" y="0"/>
            <a:ext cx="12191982" cy="21064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a:endParaRPr>
          </a:p>
        </p:txBody>
      </p:sp>
      <p:grpSp>
        <p:nvGrpSpPr>
          <p:cNvPr id="7" name="Group 6">
            <a:extLst>
              <a:ext uri="{FF2B5EF4-FFF2-40B4-BE49-F238E27FC236}">
                <a16:creationId xmlns:a16="http://schemas.microsoft.com/office/drawing/2014/main" id="{E90D809C-927F-4BFF-8622-E21F630577CA}"/>
              </a:ext>
            </a:extLst>
          </p:cNvPr>
          <p:cNvGrpSpPr/>
          <p:nvPr/>
        </p:nvGrpSpPr>
        <p:grpSpPr>
          <a:xfrm>
            <a:off x="256367" y="3050850"/>
            <a:ext cx="1478422" cy="434357"/>
            <a:chOff x="1392965" y="2110811"/>
            <a:chExt cx="1478422" cy="434357"/>
          </a:xfrm>
        </p:grpSpPr>
        <p:sp>
          <p:nvSpPr>
            <p:cNvPr id="4" name="TextBox 3">
              <a:extLst>
                <a:ext uri="{FF2B5EF4-FFF2-40B4-BE49-F238E27FC236}">
                  <a16:creationId xmlns:a16="http://schemas.microsoft.com/office/drawing/2014/main" id="{F96C8A10-F689-49B3-9A8B-578D8565AD54}"/>
                </a:ext>
              </a:extLst>
            </p:cNvPr>
            <p:cNvSpPr txBox="1"/>
            <p:nvPr/>
          </p:nvSpPr>
          <p:spPr>
            <a:xfrm>
              <a:off x="1392965" y="2175836"/>
              <a:ext cx="14784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Book Antiqua" panose="02040602050305030304" pitchFamily="18" charset="0"/>
                </a:rPr>
                <a:t>Host Pool 01</a:t>
              </a:r>
            </a:p>
          </p:txBody>
        </p:sp>
        <p:cxnSp>
          <p:nvCxnSpPr>
            <p:cNvPr id="6" name="Straight Connector 5">
              <a:extLst>
                <a:ext uri="{FF2B5EF4-FFF2-40B4-BE49-F238E27FC236}">
                  <a16:creationId xmlns:a16="http://schemas.microsoft.com/office/drawing/2014/main" id="{75D9C4E2-71D7-4D99-9066-A5F4090F4FDA}"/>
                </a:ext>
              </a:extLst>
            </p:cNvPr>
            <p:cNvCxnSpPr/>
            <p:nvPr/>
          </p:nvCxnSpPr>
          <p:spPr>
            <a:xfrm>
              <a:off x="1478422" y="2110811"/>
              <a:ext cx="123914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75C17FC-D20A-439F-9C72-0D32B8F64DED}"/>
              </a:ext>
            </a:extLst>
          </p:cNvPr>
          <p:cNvGrpSpPr/>
          <p:nvPr/>
        </p:nvGrpSpPr>
        <p:grpSpPr>
          <a:xfrm>
            <a:off x="2690494" y="3050850"/>
            <a:ext cx="1478422" cy="434357"/>
            <a:chOff x="1392965" y="2110811"/>
            <a:chExt cx="1478422" cy="434357"/>
          </a:xfrm>
        </p:grpSpPr>
        <p:sp>
          <p:nvSpPr>
            <p:cNvPr id="9" name="TextBox 8">
              <a:extLst>
                <a:ext uri="{FF2B5EF4-FFF2-40B4-BE49-F238E27FC236}">
                  <a16:creationId xmlns:a16="http://schemas.microsoft.com/office/drawing/2014/main" id="{8DE2E4EB-551F-4C96-A88F-14BCFDC94E82}"/>
                </a:ext>
              </a:extLst>
            </p:cNvPr>
            <p:cNvSpPr txBox="1"/>
            <p:nvPr/>
          </p:nvSpPr>
          <p:spPr>
            <a:xfrm>
              <a:off x="1392965" y="2175836"/>
              <a:ext cx="14784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Book Antiqua" panose="02040602050305030304" pitchFamily="18" charset="0"/>
                </a:rPr>
                <a:t>Host Pool 02</a:t>
              </a:r>
            </a:p>
          </p:txBody>
        </p:sp>
        <p:cxnSp>
          <p:nvCxnSpPr>
            <p:cNvPr id="10" name="Straight Connector 9">
              <a:extLst>
                <a:ext uri="{FF2B5EF4-FFF2-40B4-BE49-F238E27FC236}">
                  <a16:creationId xmlns:a16="http://schemas.microsoft.com/office/drawing/2014/main" id="{8552E3BC-20A6-471E-9DE1-5FB55AB58EDA}"/>
                </a:ext>
              </a:extLst>
            </p:cNvPr>
            <p:cNvCxnSpPr/>
            <p:nvPr/>
          </p:nvCxnSpPr>
          <p:spPr>
            <a:xfrm>
              <a:off x="1478422" y="2110811"/>
              <a:ext cx="123914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93E3C080-5919-4091-A4E7-A0C2F41CB636}"/>
              </a:ext>
            </a:extLst>
          </p:cNvPr>
          <p:cNvGrpSpPr/>
          <p:nvPr/>
        </p:nvGrpSpPr>
        <p:grpSpPr>
          <a:xfrm>
            <a:off x="5671551" y="3050850"/>
            <a:ext cx="1635095" cy="434357"/>
            <a:chOff x="1392964" y="2110811"/>
            <a:chExt cx="1635095" cy="434357"/>
          </a:xfrm>
        </p:grpSpPr>
        <p:sp>
          <p:nvSpPr>
            <p:cNvPr id="12" name="TextBox 11">
              <a:extLst>
                <a:ext uri="{FF2B5EF4-FFF2-40B4-BE49-F238E27FC236}">
                  <a16:creationId xmlns:a16="http://schemas.microsoft.com/office/drawing/2014/main" id="{F0980C0E-997B-4783-9F72-8F25DC6E31DF}"/>
                </a:ext>
              </a:extLst>
            </p:cNvPr>
            <p:cNvSpPr txBox="1"/>
            <p:nvPr/>
          </p:nvSpPr>
          <p:spPr>
            <a:xfrm>
              <a:off x="1392964" y="2175836"/>
              <a:ext cx="16350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Book Antiqua" panose="02040602050305030304" pitchFamily="18" charset="0"/>
                </a:rPr>
                <a:t>Host Pool “n”</a:t>
              </a:r>
            </a:p>
          </p:txBody>
        </p:sp>
        <p:cxnSp>
          <p:nvCxnSpPr>
            <p:cNvPr id="13" name="Straight Connector 12">
              <a:extLst>
                <a:ext uri="{FF2B5EF4-FFF2-40B4-BE49-F238E27FC236}">
                  <a16:creationId xmlns:a16="http://schemas.microsoft.com/office/drawing/2014/main" id="{41239E28-647C-4FD9-9D49-516C61512F1B}"/>
                </a:ext>
              </a:extLst>
            </p:cNvPr>
            <p:cNvCxnSpPr/>
            <p:nvPr/>
          </p:nvCxnSpPr>
          <p:spPr>
            <a:xfrm>
              <a:off x="1478422" y="2110811"/>
              <a:ext cx="123914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A12902A0-5911-4399-B215-520D67775CFD}"/>
              </a:ext>
            </a:extLst>
          </p:cNvPr>
          <p:cNvSpPr txBox="1"/>
          <p:nvPr/>
        </p:nvSpPr>
        <p:spPr>
          <a:xfrm>
            <a:off x="256367" y="1747122"/>
            <a:ext cx="32081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Book Antiqua" panose="02040602050305030304" pitchFamily="18" charset="0"/>
              </a:rPr>
              <a:t>Tenant (Workspace) Name</a:t>
            </a:r>
          </a:p>
        </p:txBody>
      </p:sp>
      <p:cxnSp>
        <p:nvCxnSpPr>
          <p:cNvPr id="16" name="Straight Connector 15">
            <a:extLst>
              <a:ext uri="{FF2B5EF4-FFF2-40B4-BE49-F238E27FC236}">
                <a16:creationId xmlns:a16="http://schemas.microsoft.com/office/drawing/2014/main" id="{1DA516B5-6325-45E5-AC4A-00E0CB685A87}"/>
              </a:ext>
            </a:extLst>
          </p:cNvPr>
          <p:cNvCxnSpPr>
            <a:cxnSpLocks/>
          </p:cNvCxnSpPr>
          <p:nvPr/>
        </p:nvCxnSpPr>
        <p:spPr>
          <a:xfrm>
            <a:off x="341824" y="1737153"/>
            <a:ext cx="3827092" cy="1854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Left Brace 19">
            <a:extLst>
              <a:ext uri="{FF2B5EF4-FFF2-40B4-BE49-F238E27FC236}">
                <a16:creationId xmlns:a16="http://schemas.microsoft.com/office/drawing/2014/main" id="{A3E9CBD4-D9A5-463C-BE33-FABC125814BF}"/>
              </a:ext>
            </a:extLst>
          </p:cNvPr>
          <p:cNvSpPr/>
          <p:nvPr/>
        </p:nvSpPr>
        <p:spPr>
          <a:xfrm>
            <a:off x="8368463" y="2600973"/>
            <a:ext cx="442954" cy="13416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black"/>
              </a:solidFill>
              <a:effectLst/>
              <a:uLnTx/>
              <a:uFillTx/>
              <a:latin typeface="Calibri" panose="020F0502020204030204"/>
            </a:endParaRPr>
          </a:p>
        </p:txBody>
      </p:sp>
      <p:sp>
        <p:nvSpPr>
          <p:cNvPr id="21" name="TextBox 20">
            <a:extLst>
              <a:ext uri="{FF2B5EF4-FFF2-40B4-BE49-F238E27FC236}">
                <a16:creationId xmlns:a16="http://schemas.microsoft.com/office/drawing/2014/main" id="{4C311BED-AD5D-42F5-BF72-48C92B61BB05}"/>
              </a:ext>
            </a:extLst>
          </p:cNvPr>
          <p:cNvSpPr txBox="1"/>
          <p:nvPr/>
        </p:nvSpPr>
        <p:spPr>
          <a:xfrm>
            <a:off x="8599200" y="2644170"/>
            <a:ext cx="2671983" cy="156966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Book Antiqua" panose="02040602050305030304" pitchFamily="18" charset="0"/>
              </a:rPr>
              <a:t>Mgmt. Plane is in East US 2, more once GA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Book Antiqua" panose="02040602050305030304" pitchFamily="18" charset="0"/>
              </a:rPr>
              <a:t>VMs will join to DC (On-Premise, DC within VNET or AADDC)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Book Antiqua" panose="02040602050305030304" pitchFamily="18" charset="0"/>
              </a:rPr>
              <a:t>This can be Pooled or Personal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Book Antiqua" panose="02040602050305030304" pitchFamily="18" charset="0"/>
              </a:rPr>
              <a:t>Sizing to be done based on requirement (Scalable)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Book Antiqua" panose="02040602050305030304" pitchFamily="18" charset="0"/>
            </a:endParaRPr>
          </a:p>
        </p:txBody>
      </p:sp>
      <p:grpSp>
        <p:nvGrpSpPr>
          <p:cNvPr id="22" name="Group 21">
            <a:extLst>
              <a:ext uri="{FF2B5EF4-FFF2-40B4-BE49-F238E27FC236}">
                <a16:creationId xmlns:a16="http://schemas.microsoft.com/office/drawing/2014/main" id="{4DB5F245-95FE-4642-8909-1884810BABEA}"/>
              </a:ext>
            </a:extLst>
          </p:cNvPr>
          <p:cNvGrpSpPr/>
          <p:nvPr/>
        </p:nvGrpSpPr>
        <p:grpSpPr>
          <a:xfrm>
            <a:off x="256367" y="4484628"/>
            <a:ext cx="3110672" cy="434357"/>
            <a:chOff x="1392965" y="2110811"/>
            <a:chExt cx="3110672" cy="434357"/>
          </a:xfrm>
        </p:grpSpPr>
        <p:sp>
          <p:nvSpPr>
            <p:cNvPr id="23" name="TextBox 22">
              <a:extLst>
                <a:ext uri="{FF2B5EF4-FFF2-40B4-BE49-F238E27FC236}">
                  <a16:creationId xmlns:a16="http://schemas.microsoft.com/office/drawing/2014/main" id="{815BADCD-8601-4D45-8CB7-AB2FB361C3B4}"/>
                </a:ext>
              </a:extLst>
            </p:cNvPr>
            <p:cNvSpPr txBox="1"/>
            <p:nvPr/>
          </p:nvSpPr>
          <p:spPr>
            <a:xfrm>
              <a:off x="1392965" y="2175836"/>
              <a:ext cx="31106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Book Antiqua" panose="02040602050305030304" pitchFamily="18" charset="0"/>
                </a:rPr>
                <a:t>App Group 01</a:t>
              </a:r>
            </a:p>
          </p:txBody>
        </p:sp>
        <p:cxnSp>
          <p:nvCxnSpPr>
            <p:cNvPr id="24" name="Straight Connector 23">
              <a:extLst>
                <a:ext uri="{FF2B5EF4-FFF2-40B4-BE49-F238E27FC236}">
                  <a16:creationId xmlns:a16="http://schemas.microsoft.com/office/drawing/2014/main" id="{E84EF6BB-35AB-42FB-ACF1-884209196383}"/>
                </a:ext>
              </a:extLst>
            </p:cNvPr>
            <p:cNvCxnSpPr/>
            <p:nvPr/>
          </p:nvCxnSpPr>
          <p:spPr>
            <a:xfrm>
              <a:off x="1478422" y="2110811"/>
              <a:ext cx="123914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26" name="Straight Arrow Connector 25">
            <a:extLst>
              <a:ext uri="{FF2B5EF4-FFF2-40B4-BE49-F238E27FC236}">
                <a16:creationId xmlns:a16="http://schemas.microsoft.com/office/drawing/2014/main" id="{2B7A4C15-8CD6-4674-AE04-01B842C20DDE}"/>
              </a:ext>
            </a:extLst>
          </p:cNvPr>
          <p:cNvCxnSpPr>
            <a:cxnSpLocks/>
          </p:cNvCxnSpPr>
          <p:nvPr/>
        </p:nvCxnSpPr>
        <p:spPr>
          <a:xfrm>
            <a:off x="1089583" y="2106483"/>
            <a:ext cx="0" cy="747703"/>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69941A-80BD-4D4C-B2CE-0101344BF292}"/>
              </a:ext>
            </a:extLst>
          </p:cNvPr>
          <p:cNvCxnSpPr>
            <a:cxnSpLocks/>
            <a:stCxn id="15" idx="2"/>
          </p:cNvCxnSpPr>
          <p:nvPr/>
        </p:nvCxnSpPr>
        <p:spPr>
          <a:xfrm>
            <a:off x="1860463" y="2116454"/>
            <a:ext cx="1535058" cy="807608"/>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B220976-F45E-4603-A950-EA9843F90FCF}"/>
              </a:ext>
            </a:extLst>
          </p:cNvPr>
          <p:cNvCxnSpPr>
            <a:cxnSpLocks/>
            <a:stCxn id="15" idx="2"/>
          </p:cNvCxnSpPr>
          <p:nvPr/>
        </p:nvCxnSpPr>
        <p:spPr>
          <a:xfrm>
            <a:off x="1860463" y="2116454"/>
            <a:ext cx="4516116" cy="807608"/>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685F250-9EE2-4633-B151-94137AF52617}"/>
              </a:ext>
            </a:extLst>
          </p:cNvPr>
          <p:cNvCxnSpPr>
            <a:cxnSpLocks/>
            <a:stCxn id="4" idx="2"/>
          </p:cNvCxnSpPr>
          <p:nvPr/>
        </p:nvCxnSpPr>
        <p:spPr>
          <a:xfrm>
            <a:off x="995578" y="3485207"/>
            <a:ext cx="0" cy="83042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4D1547B9-67D5-407C-B89F-315A0E658F3F}"/>
              </a:ext>
            </a:extLst>
          </p:cNvPr>
          <p:cNvGrpSpPr/>
          <p:nvPr/>
        </p:nvGrpSpPr>
        <p:grpSpPr>
          <a:xfrm>
            <a:off x="2605038" y="4484628"/>
            <a:ext cx="3110672" cy="434357"/>
            <a:chOff x="1392965" y="2110811"/>
            <a:chExt cx="3110672" cy="434357"/>
          </a:xfrm>
        </p:grpSpPr>
        <p:sp>
          <p:nvSpPr>
            <p:cNvPr id="43" name="TextBox 42">
              <a:extLst>
                <a:ext uri="{FF2B5EF4-FFF2-40B4-BE49-F238E27FC236}">
                  <a16:creationId xmlns:a16="http://schemas.microsoft.com/office/drawing/2014/main" id="{0C6F5D2B-9DE9-422F-8DD9-B2E3B57F5CBC}"/>
                </a:ext>
              </a:extLst>
            </p:cNvPr>
            <p:cNvSpPr txBox="1"/>
            <p:nvPr/>
          </p:nvSpPr>
          <p:spPr>
            <a:xfrm>
              <a:off x="1392965" y="2175836"/>
              <a:ext cx="31106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Book Antiqua" panose="02040602050305030304" pitchFamily="18" charset="0"/>
                </a:rPr>
                <a:t>App Group 02</a:t>
              </a:r>
            </a:p>
          </p:txBody>
        </p:sp>
        <p:cxnSp>
          <p:nvCxnSpPr>
            <p:cNvPr id="44" name="Straight Connector 43">
              <a:extLst>
                <a:ext uri="{FF2B5EF4-FFF2-40B4-BE49-F238E27FC236}">
                  <a16:creationId xmlns:a16="http://schemas.microsoft.com/office/drawing/2014/main" id="{D28DE013-25A1-4B6E-BC7D-8FE7AE7D6769}"/>
                </a:ext>
              </a:extLst>
            </p:cNvPr>
            <p:cNvCxnSpPr/>
            <p:nvPr/>
          </p:nvCxnSpPr>
          <p:spPr>
            <a:xfrm>
              <a:off x="1478422" y="2110811"/>
              <a:ext cx="123914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AAEB4996-5FAE-43D5-AE0F-E0EBA23B74AB}"/>
              </a:ext>
            </a:extLst>
          </p:cNvPr>
          <p:cNvGrpSpPr/>
          <p:nvPr/>
        </p:nvGrpSpPr>
        <p:grpSpPr>
          <a:xfrm>
            <a:off x="5586095" y="4484628"/>
            <a:ext cx="3110672" cy="434357"/>
            <a:chOff x="1392965" y="2110811"/>
            <a:chExt cx="3110672" cy="434357"/>
          </a:xfrm>
        </p:grpSpPr>
        <p:sp>
          <p:nvSpPr>
            <p:cNvPr id="46" name="TextBox 45">
              <a:extLst>
                <a:ext uri="{FF2B5EF4-FFF2-40B4-BE49-F238E27FC236}">
                  <a16:creationId xmlns:a16="http://schemas.microsoft.com/office/drawing/2014/main" id="{E1D048F6-AB75-47D4-803A-D09C56D884DA}"/>
                </a:ext>
              </a:extLst>
            </p:cNvPr>
            <p:cNvSpPr txBox="1"/>
            <p:nvPr/>
          </p:nvSpPr>
          <p:spPr>
            <a:xfrm>
              <a:off x="1392965" y="2175836"/>
              <a:ext cx="31106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Book Antiqua" panose="02040602050305030304" pitchFamily="18" charset="0"/>
                </a:rPr>
                <a:t>App Group “n”</a:t>
              </a:r>
            </a:p>
          </p:txBody>
        </p:sp>
        <p:cxnSp>
          <p:nvCxnSpPr>
            <p:cNvPr id="47" name="Straight Connector 46">
              <a:extLst>
                <a:ext uri="{FF2B5EF4-FFF2-40B4-BE49-F238E27FC236}">
                  <a16:creationId xmlns:a16="http://schemas.microsoft.com/office/drawing/2014/main" id="{721B2AB9-ECF4-441B-932B-80722CBBB625}"/>
                </a:ext>
              </a:extLst>
            </p:cNvPr>
            <p:cNvCxnSpPr/>
            <p:nvPr/>
          </p:nvCxnSpPr>
          <p:spPr>
            <a:xfrm>
              <a:off x="1478422" y="2110811"/>
              <a:ext cx="123914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49" name="Straight Arrow Connector 48">
            <a:extLst>
              <a:ext uri="{FF2B5EF4-FFF2-40B4-BE49-F238E27FC236}">
                <a16:creationId xmlns:a16="http://schemas.microsoft.com/office/drawing/2014/main" id="{FA924737-1734-44CB-9457-74603C9B8016}"/>
              </a:ext>
            </a:extLst>
          </p:cNvPr>
          <p:cNvCxnSpPr>
            <a:cxnSpLocks/>
            <a:stCxn id="4" idx="2"/>
          </p:cNvCxnSpPr>
          <p:nvPr/>
        </p:nvCxnSpPr>
        <p:spPr>
          <a:xfrm>
            <a:off x="995578" y="3485207"/>
            <a:ext cx="2236150" cy="83042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F559AFD-B86C-478A-9DAF-78331C144659}"/>
              </a:ext>
            </a:extLst>
          </p:cNvPr>
          <p:cNvCxnSpPr>
            <a:cxnSpLocks/>
            <a:stCxn id="4" idx="2"/>
          </p:cNvCxnSpPr>
          <p:nvPr/>
        </p:nvCxnSpPr>
        <p:spPr>
          <a:xfrm>
            <a:off x="995578" y="3485207"/>
            <a:ext cx="5295544" cy="83042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9D5FCD3-96F3-4458-87E5-22B69B072088}"/>
              </a:ext>
            </a:extLst>
          </p:cNvPr>
          <p:cNvSpPr txBox="1"/>
          <p:nvPr/>
        </p:nvSpPr>
        <p:spPr>
          <a:xfrm>
            <a:off x="256367" y="369354"/>
            <a:ext cx="43583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Book Antiqua" panose="02040602050305030304" pitchFamily="18" charset="0"/>
              </a:rPr>
              <a:t>Tenant Group (Default Tenant Group)</a:t>
            </a:r>
          </a:p>
        </p:txBody>
      </p:sp>
      <p:cxnSp>
        <p:nvCxnSpPr>
          <p:cNvPr id="59" name="Straight Connector 58">
            <a:extLst>
              <a:ext uri="{FF2B5EF4-FFF2-40B4-BE49-F238E27FC236}">
                <a16:creationId xmlns:a16="http://schemas.microsoft.com/office/drawing/2014/main" id="{2049CA08-81A6-44EB-AD8B-0518EFBC84F8}"/>
              </a:ext>
            </a:extLst>
          </p:cNvPr>
          <p:cNvCxnSpPr>
            <a:cxnSpLocks/>
          </p:cNvCxnSpPr>
          <p:nvPr/>
        </p:nvCxnSpPr>
        <p:spPr>
          <a:xfrm>
            <a:off x="341823" y="359383"/>
            <a:ext cx="393962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99353E6-371F-4BFA-9DB0-084BB02CF641}"/>
              </a:ext>
            </a:extLst>
          </p:cNvPr>
          <p:cNvCxnSpPr>
            <a:cxnSpLocks/>
          </p:cNvCxnSpPr>
          <p:nvPr/>
        </p:nvCxnSpPr>
        <p:spPr>
          <a:xfrm>
            <a:off x="1089583" y="738686"/>
            <a:ext cx="0" cy="825195"/>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B9466FBF-D4DB-415E-BD3E-D2622FFB89AD}"/>
              </a:ext>
            </a:extLst>
          </p:cNvPr>
          <p:cNvSpPr txBox="1"/>
          <p:nvPr/>
        </p:nvSpPr>
        <p:spPr>
          <a:xfrm>
            <a:off x="256367" y="5927421"/>
            <a:ext cx="1478422" cy="369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Book Antiqua" panose="02040602050305030304" pitchFamily="18" charset="0"/>
              </a:rPr>
              <a:t>AppAlias 01</a:t>
            </a:r>
          </a:p>
        </p:txBody>
      </p:sp>
      <p:cxnSp>
        <p:nvCxnSpPr>
          <p:cNvPr id="78" name="Straight Connector 77">
            <a:extLst>
              <a:ext uri="{FF2B5EF4-FFF2-40B4-BE49-F238E27FC236}">
                <a16:creationId xmlns:a16="http://schemas.microsoft.com/office/drawing/2014/main" id="{2E76DFE6-BB41-4A7D-BEB7-5266354DF419}"/>
              </a:ext>
            </a:extLst>
          </p:cNvPr>
          <p:cNvCxnSpPr>
            <a:cxnSpLocks/>
          </p:cNvCxnSpPr>
          <p:nvPr/>
        </p:nvCxnSpPr>
        <p:spPr>
          <a:xfrm>
            <a:off x="341824" y="5862396"/>
            <a:ext cx="123914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B7A370B9-E4AF-4D21-82C1-469B48D84283}"/>
              </a:ext>
            </a:extLst>
          </p:cNvPr>
          <p:cNvSpPr txBox="1"/>
          <p:nvPr/>
        </p:nvSpPr>
        <p:spPr>
          <a:xfrm>
            <a:off x="2605038" y="5927421"/>
            <a:ext cx="1478422" cy="369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Book Antiqua" panose="02040602050305030304" pitchFamily="18" charset="0"/>
              </a:rPr>
              <a:t>AppAlias 02</a:t>
            </a:r>
          </a:p>
        </p:txBody>
      </p:sp>
      <p:cxnSp>
        <p:nvCxnSpPr>
          <p:cNvPr id="84" name="Straight Connector 83">
            <a:extLst>
              <a:ext uri="{FF2B5EF4-FFF2-40B4-BE49-F238E27FC236}">
                <a16:creationId xmlns:a16="http://schemas.microsoft.com/office/drawing/2014/main" id="{F67718A6-FD73-4426-838C-39B13834AC26}"/>
              </a:ext>
            </a:extLst>
          </p:cNvPr>
          <p:cNvCxnSpPr>
            <a:cxnSpLocks/>
          </p:cNvCxnSpPr>
          <p:nvPr/>
        </p:nvCxnSpPr>
        <p:spPr>
          <a:xfrm>
            <a:off x="2690495" y="5862396"/>
            <a:ext cx="123914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86B8705D-5FA1-496D-B2F6-9937C4AF0800}"/>
              </a:ext>
            </a:extLst>
          </p:cNvPr>
          <p:cNvSpPr txBox="1"/>
          <p:nvPr/>
        </p:nvSpPr>
        <p:spPr>
          <a:xfrm>
            <a:off x="5586094" y="5927421"/>
            <a:ext cx="17205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Book Antiqua" panose="02040602050305030304" pitchFamily="18" charset="0"/>
              </a:rPr>
              <a:t>AppAlias “n”</a:t>
            </a:r>
          </a:p>
        </p:txBody>
      </p:sp>
      <p:cxnSp>
        <p:nvCxnSpPr>
          <p:cNvPr id="86" name="Straight Connector 85">
            <a:extLst>
              <a:ext uri="{FF2B5EF4-FFF2-40B4-BE49-F238E27FC236}">
                <a16:creationId xmlns:a16="http://schemas.microsoft.com/office/drawing/2014/main" id="{CF1D577F-3C0E-40AD-9BA2-6A9CAB3AD3C6}"/>
              </a:ext>
            </a:extLst>
          </p:cNvPr>
          <p:cNvCxnSpPr>
            <a:cxnSpLocks/>
          </p:cNvCxnSpPr>
          <p:nvPr/>
        </p:nvCxnSpPr>
        <p:spPr>
          <a:xfrm>
            <a:off x="5671552" y="5862396"/>
            <a:ext cx="123914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0E12951-CCB9-442E-A02D-EB4197E9CA1C}"/>
              </a:ext>
            </a:extLst>
          </p:cNvPr>
          <p:cNvCxnSpPr>
            <a:cxnSpLocks/>
          </p:cNvCxnSpPr>
          <p:nvPr/>
        </p:nvCxnSpPr>
        <p:spPr>
          <a:xfrm>
            <a:off x="995578" y="4899838"/>
            <a:ext cx="0" cy="8304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A0A7C88-FBD9-4FF4-9AA6-A5A20BD4CFB2}"/>
              </a:ext>
            </a:extLst>
          </p:cNvPr>
          <p:cNvCxnSpPr>
            <a:cxnSpLocks/>
          </p:cNvCxnSpPr>
          <p:nvPr/>
        </p:nvCxnSpPr>
        <p:spPr>
          <a:xfrm>
            <a:off x="995578" y="4899838"/>
            <a:ext cx="2236150" cy="8304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2D4A885-C0E7-4F1F-9FE6-3E876D68C8BA}"/>
              </a:ext>
            </a:extLst>
          </p:cNvPr>
          <p:cNvCxnSpPr>
            <a:cxnSpLocks/>
          </p:cNvCxnSpPr>
          <p:nvPr/>
        </p:nvCxnSpPr>
        <p:spPr>
          <a:xfrm>
            <a:off x="995578" y="4899838"/>
            <a:ext cx="5295544" cy="8304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Left Brace 47">
            <a:extLst>
              <a:ext uri="{FF2B5EF4-FFF2-40B4-BE49-F238E27FC236}">
                <a16:creationId xmlns:a16="http://schemas.microsoft.com/office/drawing/2014/main" id="{1F63FB14-DFBC-434D-B475-8AE81ED62DB5}"/>
              </a:ext>
            </a:extLst>
          </p:cNvPr>
          <p:cNvSpPr/>
          <p:nvPr/>
        </p:nvSpPr>
        <p:spPr>
          <a:xfrm>
            <a:off x="8377723" y="5847948"/>
            <a:ext cx="442954" cy="3693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black"/>
              </a:solidFill>
              <a:effectLst/>
              <a:uLnTx/>
              <a:uFillTx/>
              <a:latin typeface="Calibri" panose="020F0502020204030204"/>
            </a:endParaRPr>
          </a:p>
        </p:txBody>
      </p:sp>
      <p:sp>
        <p:nvSpPr>
          <p:cNvPr id="50" name="TextBox 49">
            <a:extLst>
              <a:ext uri="{FF2B5EF4-FFF2-40B4-BE49-F238E27FC236}">
                <a16:creationId xmlns:a16="http://schemas.microsoft.com/office/drawing/2014/main" id="{076A317F-1BF3-49E6-861B-9299BD78A6C1}"/>
              </a:ext>
            </a:extLst>
          </p:cNvPr>
          <p:cNvSpPr txBox="1"/>
          <p:nvPr/>
        </p:nvSpPr>
        <p:spPr>
          <a:xfrm>
            <a:off x="8599200" y="5906610"/>
            <a:ext cx="2671983" cy="27699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Book Antiqua" panose="02040602050305030304" pitchFamily="18" charset="0"/>
              </a:rPr>
              <a:t>Client Apps</a:t>
            </a:r>
          </a:p>
        </p:txBody>
      </p:sp>
      <p:sp>
        <p:nvSpPr>
          <p:cNvPr id="51" name="Left Brace 50">
            <a:extLst>
              <a:ext uri="{FF2B5EF4-FFF2-40B4-BE49-F238E27FC236}">
                <a16:creationId xmlns:a16="http://schemas.microsoft.com/office/drawing/2014/main" id="{F71CB8E2-5912-40F6-883C-9AC40FDA37B6}"/>
              </a:ext>
            </a:extLst>
          </p:cNvPr>
          <p:cNvSpPr/>
          <p:nvPr/>
        </p:nvSpPr>
        <p:spPr>
          <a:xfrm>
            <a:off x="8377723" y="4480779"/>
            <a:ext cx="442954" cy="52032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C74DDE51-30B3-4EE2-92D2-0E312895F4E4}"/>
              </a:ext>
            </a:extLst>
          </p:cNvPr>
          <p:cNvSpPr txBox="1"/>
          <p:nvPr/>
        </p:nvSpPr>
        <p:spPr>
          <a:xfrm>
            <a:off x="8599201" y="4539442"/>
            <a:ext cx="2514304" cy="461665"/>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Book Antiqua" panose="02040602050305030304" pitchFamily="18" charset="0"/>
              </a:rPr>
              <a:t>App Group will be assigned to AAD Users</a:t>
            </a:r>
          </a:p>
        </p:txBody>
      </p:sp>
      <p:grpSp>
        <p:nvGrpSpPr>
          <p:cNvPr id="53" name="Group 52">
            <a:extLst>
              <a:ext uri="{FF2B5EF4-FFF2-40B4-BE49-F238E27FC236}">
                <a16:creationId xmlns:a16="http://schemas.microsoft.com/office/drawing/2014/main" id="{B01C6EE4-8D8A-4383-A60B-A81F85FA5503}"/>
              </a:ext>
            </a:extLst>
          </p:cNvPr>
          <p:cNvGrpSpPr/>
          <p:nvPr/>
        </p:nvGrpSpPr>
        <p:grpSpPr>
          <a:xfrm>
            <a:off x="5850886" y="369354"/>
            <a:ext cx="2290527" cy="434357"/>
            <a:chOff x="1084864" y="2110811"/>
            <a:chExt cx="2290527" cy="434357"/>
          </a:xfrm>
        </p:grpSpPr>
        <p:sp>
          <p:nvSpPr>
            <p:cNvPr id="54" name="TextBox 53">
              <a:extLst>
                <a:ext uri="{FF2B5EF4-FFF2-40B4-BE49-F238E27FC236}">
                  <a16:creationId xmlns:a16="http://schemas.microsoft.com/office/drawing/2014/main" id="{A7A822EC-70A4-484C-BE22-1AF48CBDBA33}"/>
                </a:ext>
              </a:extLst>
            </p:cNvPr>
            <p:cNvSpPr txBox="1"/>
            <p:nvPr/>
          </p:nvSpPr>
          <p:spPr>
            <a:xfrm>
              <a:off x="1084864" y="2175836"/>
              <a:ext cx="229052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Book Antiqua" panose="02040602050305030304" pitchFamily="18" charset="0"/>
                </a:rPr>
                <a:t>WVD Ent. App</a:t>
              </a:r>
            </a:p>
          </p:txBody>
        </p:sp>
        <p:cxnSp>
          <p:nvCxnSpPr>
            <p:cNvPr id="56" name="Straight Connector 55">
              <a:extLst>
                <a:ext uri="{FF2B5EF4-FFF2-40B4-BE49-F238E27FC236}">
                  <a16:creationId xmlns:a16="http://schemas.microsoft.com/office/drawing/2014/main" id="{F7BE716E-06FA-4EB0-B157-35DEB2465FAD}"/>
                </a:ext>
              </a:extLst>
            </p:cNvPr>
            <p:cNvCxnSpPr>
              <a:cxnSpLocks/>
            </p:cNvCxnSpPr>
            <p:nvPr/>
          </p:nvCxnSpPr>
          <p:spPr>
            <a:xfrm>
              <a:off x="1392964" y="2110811"/>
              <a:ext cx="16350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C0508695-89DA-464B-9B10-849BAAF5E9EC}"/>
              </a:ext>
            </a:extLst>
          </p:cNvPr>
          <p:cNvGrpSpPr/>
          <p:nvPr/>
        </p:nvGrpSpPr>
        <p:grpSpPr>
          <a:xfrm>
            <a:off x="5850885" y="1537491"/>
            <a:ext cx="2290527" cy="434357"/>
            <a:chOff x="1084864" y="2110811"/>
            <a:chExt cx="2290527" cy="434357"/>
          </a:xfrm>
        </p:grpSpPr>
        <p:sp>
          <p:nvSpPr>
            <p:cNvPr id="60" name="TextBox 59">
              <a:extLst>
                <a:ext uri="{FF2B5EF4-FFF2-40B4-BE49-F238E27FC236}">
                  <a16:creationId xmlns:a16="http://schemas.microsoft.com/office/drawing/2014/main" id="{202ABC93-39F5-4F81-A720-47DDA77830D3}"/>
                </a:ext>
              </a:extLst>
            </p:cNvPr>
            <p:cNvSpPr txBox="1"/>
            <p:nvPr/>
          </p:nvSpPr>
          <p:spPr>
            <a:xfrm>
              <a:off x="1084864" y="2175836"/>
              <a:ext cx="229052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Book Antiqua" panose="02040602050305030304" pitchFamily="18" charset="0"/>
                </a:rPr>
                <a:t>Azure AD</a:t>
              </a:r>
            </a:p>
          </p:txBody>
        </p:sp>
        <p:cxnSp>
          <p:nvCxnSpPr>
            <p:cNvPr id="61" name="Straight Connector 60">
              <a:extLst>
                <a:ext uri="{FF2B5EF4-FFF2-40B4-BE49-F238E27FC236}">
                  <a16:creationId xmlns:a16="http://schemas.microsoft.com/office/drawing/2014/main" id="{AF1F044B-660B-4DBB-9729-277AB0D8B0A8}"/>
                </a:ext>
              </a:extLst>
            </p:cNvPr>
            <p:cNvCxnSpPr>
              <a:cxnSpLocks/>
            </p:cNvCxnSpPr>
            <p:nvPr/>
          </p:nvCxnSpPr>
          <p:spPr>
            <a:xfrm>
              <a:off x="1392964" y="2110811"/>
              <a:ext cx="16350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7FF37164-80A3-44A9-A83D-5283CA985D7D}"/>
              </a:ext>
            </a:extLst>
          </p:cNvPr>
          <p:cNvCxnSpPr>
            <a:cxnSpLocks/>
          </p:cNvCxnSpPr>
          <p:nvPr/>
        </p:nvCxnSpPr>
        <p:spPr>
          <a:xfrm flipV="1">
            <a:off x="7267668" y="803711"/>
            <a:ext cx="0" cy="624812"/>
          </a:xfrm>
          <a:prstGeom prst="straightConnector1">
            <a:avLst/>
          </a:prstGeom>
          <a:ln>
            <a:solidFill>
              <a:srgbClr val="C00000"/>
            </a:solidFill>
            <a:prstDash val="lgDashDot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F985B7E-46C9-4A2C-80C8-269BD1B6D356}"/>
              </a:ext>
            </a:extLst>
          </p:cNvPr>
          <p:cNvSpPr txBox="1"/>
          <p:nvPr/>
        </p:nvSpPr>
        <p:spPr>
          <a:xfrm>
            <a:off x="7267668" y="836840"/>
            <a:ext cx="16350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Book Antiqua" panose="02040602050305030304" pitchFamily="18" charset="0"/>
              </a:rPr>
              <a:t>Consent for Server &amp; Client App</a:t>
            </a:r>
          </a:p>
        </p:txBody>
      </p:sp>
      <p:sp>
        <p:nvSpPr>
          <p:cNvPr id="64" name="TextBox 63">
            <a:extLst>
              <a:ext uri="{FF2B5EF4-FFF2-40B4-BE49-F238E27FC236}">
                <a16:creationId xmlns:a16="http://schemas.microsoft.com/office/drawing/2014/main" id="{5AE1F42A-0488-4244-A8EB-BD479BB451B3}"/>
              </a:ext>
            </a:extLst>
          </p:cNvPr>
          <p:cNvSpPr txBox="1"/>
          <p:nvPr/>
        </p:nvSpPr>
        <p:spPr>
          <a:xfrm>
            <a:off x="5139581" y="922914"/>
            <a:ext cx="172908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Book Antiqua" panose="02040602050305030304" pitchFamily="18" charset="0"/>
              </a:rPr>
              <a:t>Assign Tenant Creator App Role to User/SP </a:t>
            </a:r>
          </a:p>
        </p:txBody>
      </p:sp>
      <p:cxnSp>
        <p:nvCxnSpPr>
          <p:cNvPr id="65" name="Straight Arrow Connector 64">
            <a:extLst>
              <a:ext uri="{FF2B5EF4-FFF2-40B4-BE49-F238E27FC236}">
                <a16:creationId xmlns:a16="http://schemas.microsoft.com/office/drawing/2014/main" id="{5E87EC30-C243-472F-B3C9-1FF331E929E3}"/>
              </a:ext>
            </a:extLst>
          </p:cNvPr>
          <p:cNvCxnSpPr>
            <a:cxnSpLocks/>
            <a:endCxn id="54" idx="2"/>
          </p:cNvCxnSpPr>
          <p:nvPr/>
        </p:nvCxnSpPr>
        <p:spPr>
          <a:xfrm flipV="1">
            <a:off x="6996150" y="803711"/>
            <a:ext cx="0" cy="606992"/>
          </a:xfrm>
          <a:prstGeom prst="straightConnector1">
            <a:avLst/>
          </a:prstGeom>
          <a:ln>
            <a:solidFill>
              <a:srgbClr val="C00000"/>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59E6700-5FB2-4B55-AB8D-1AEDBE0ADBDF}"/>
              </a:ext>
            </a:extLst>
          </p:cNvPr>
          <p:cNvCxnSpPr>
            <a:cxnSpLocks/>
          </p:cNvCxnSpPr>
          <p:nvPr/>
        </p:nvCxnSpPr>
        <p:spPr>
          <a:xfrm flipH="1">
            <a:off x="4440754" y="1753910"/>
            <a:ext cx="1418237" cy="9971"/>
          </a:xfrm>
          <a:prstGeom prst="straightConnector1">
            <a:avLst/>
          </a:prstGeom>
          <a:ln>
            <a:solidFill>
              <a:srgbClr val="C00000"/>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2A1D9E9-FAF4-437E-862B-70FE5029B00B}"/>
              </a:ext>
            </a:extLst>
          </p:cNvPr>
          <p:cNvSpPr txBox="1"/>
          <p:nvPr/>
        </p:nvSpPr>
        <p:spPr>
          <a:xfrm>
            <a:off x="4345218" y="1774092"/>
            <a:ext cx="172908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Book Antiqua" panose="02040602050305030304" pitchFamily="18" charset="0"/>
              </a:rPr>
              <a:t>Create</a:t>
            </a:r>
          </a:p>
        </p:txBody>
      </p:sp>
    </p:spTree>
    <p:extLst>
      <p:ext uri="{BB962C8B-B14F-4D97-AF65-F5344CB8AC3E}">
        <p14:creationId xmlns:p14="http://schemas.microsoft.com/office/powerpoint/2010/main" val="1423837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30FE81D-0FF4-400D-A5E3-119FADDAE01D}"/>
              </a:ext>
            </a:extLst>
          </p:cNvPr>
          <p:cNvGrpSpPr/>
          <p:nvPr/>
        </p:nvGrpSpPr>
        <p:grpSpPr>
          <a:xfrm>
            <a:off x="3664753" y="145775"/>
            <a:ext cx="4756695" cy="6633397"/>
            <a:chOff x="872188" y="145775"/>
            <a:chExt cx="4877279" cy="6594853"/>
          </a:xfrm>
        </p:grpSpPr>
        <p:sp>
          <p:nvSpPr>
            <p:cNvPr id="18" name="Rectangle 17">
              <a:extLst>
                <a:ext uri="{FF2B5EF4-FFF2-40B4-BE49-F238E27FC236}">
                  <a16:creationId xmlns:a16="http://schemas.microsoft.com/office/drawing/2014/main" id="{5F4CC679-6464-40FC-8313-48C110C0CE46}"/>
                </a:ext>
              </a:extLst>
            </p:cNvPr>
            <p:cNvSpPr/>
            <p:nvPr/>
          </p:nvSpPr>
          <p:spPr bwMode="auto">
            <a:xfrm>
              <a:off x="872188" y="145775"/>
              <a:ext cx="4877279" cy="6301409"/>
            </a:xfrm>
            <a:prstGeom prst="rect">
              <a:avLst/>
            </a:prstGeom>
            <a:solidFill>
              <a:schemeClr val="tx1">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274320" rIns="182880" bIns="46637" numCol="1" spcCol="0" rtlCol="0" fromWordArt="0" anchor="t" anchorCtr="0" forceAA="0" compatLnSpc="1">
              <a:prstTxWarp prst="textNoShape">
                <a:avLst/>
              </a:prstTxWarp>
              <a:no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Pro Semibold" panose="020B0702040504020203" pitchFamily="34" charset="0"/>
                  <a:ea typeface="+mn-ea"/>
                  <a:cs typeface="Segoe UI Light"/>
                </a:rPr>
                <a:t>        WVD Object Model</a:t>
              </a:r>
            </a:p>
          </p:txBody>
        </p:sp>
        <p:graphicFrame>
          <p:nvGraphicFramePr>
            <p:cNvPr id="19" name="Diagram 18">
              <a:extLst>
                <a:ext uri="{FF2B5EF4-FFF2-40B4-BE49-F238E27FC236}">
                  <a16:creationId xmlns:a16="http://schemas.microsoft.com/office/drawing/2014/main" id="{25FF39C0-9984-4FD1-976A-9DA50F1D2894}"/>
                </a:ext>
              </a:extLst>
            </p:cNvPr>
            <p:cNvGraphicFramePr/>
            <p:nvPr/>
          </p:nvGraphicFramePr>
          <p:xfrm>
            <a:off x="1052052" y="771369"/>
            <a:ext cx="4517550" cy="5050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a:extLst>
                <a:ext uri="{FF2B5EF4-FFF2-40B4-BE49-F238E27FC236}">
                  <a16:creationId xmlns:a16="http://schemas.microsoft.com/office/drawing/2014/main" id="{F1677152-4BB0-4777-86BF-FF7C7BF6904A}"/>
                </a:ext>
              </a:extLst>
            </p:cNvPr>
            <p:cNvSpPr txBox="1"/>
            <p:nvPr/>
          </p:nvSpPr>
          <p:spPr>
            <a:xfrm>
              <a:off x="872188" y="6555962"/>
              <a:ext cx="3634740"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Implicitly created object</a:t>
              </a:r>
            </a:p>
          </p:txBody>
        </p:sp>
      </p:grpSp>
    </p:spTree>
    <p:extLst>
      <p:ext uri="{BB962C8B-B14F-4D97-AF65-F5344CB8AC3E}">
        <p14:creationId xmlns:p14="http://schemas.microsoft.com/office/powerpoint/2010/main" val="14137875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88263" y="2425541"/>
            <a:ext cx="4167887" cy="1107996"/>
          </a:xfrm>
          <a:prstGeom prst="rect">
            <a:avLst/>
          </a:prstGeom>
        </p:spPr>
        <p:txBody>
          <a:bodyPr wrap="square" anchor="b">
            <a:normAutofit/>
          </a:bodyPr>
          <a:lstStyle/>
          <a:p>
            <a:r>
              <a:rPr lang="en-US" dirty="0"/>
              <a:t>Let's Proceed (Steps)</a:t>
            </a:r>
          </a:p>
        </p:txBody>
      </p:sp>
    </p:spTree>
    <p:extLst>
      <p:ext uri="{BB962C8B-B14F-4D97-AF65-F5344CB8AC3E}">
        <p14:creationId xmlns:p14="http://schemas.microsoft.com/office/powerpoint/2010/main" val="114291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31BFD23-D266-48C1-A711-F11E543D5CFA}" vid="{7FAD9B00-31F5-43C6-A727-B317FB2D1833}"/>
    </a:ext>
  </a:extLst>
</a:theme>
</file>

<file path=ppt/theme/theme3.xml><?xml version="1.0" encoding="utf-8"?>
<a:theme xmlns:a="http://schemas.openxmlformats.org/drawingml/2006/main" name="5-50203_Microsoft_Ignite_Template">
  <a:themeElements>
    <a:clrScheme name="Custom 18">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5.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8.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9.xml><?xml version="1.0" encoding="utf-8"?>
<a:theme xmlns:a="http://schemas.openxmlformats.org/drawingml/2006/main" name="1_5-50203_Microsoft_Ignite_Template">
  <a:themeElements>
    <a:clrScheme name="Custom 18">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3904B3114F65E478F8161C432D8AA5F" ma:contentTypeVersion="11" ma:contentTypeDescription="Create a new document." ma:contentTypeScope="" ma:versionID="de9869b854cd0104ff5ff03b48280ffd">
  <xsd:schema xmlns:xsd="http://www.w3.org/2001/XMLSchema" xmlns:xs="http://www.w3.org/2001/XMLSchema" xmlns:p="http://schemas.microsoft.com/office/2006/metadata/properties" xmlns:ns2="63da241b-e6ae-4f54-a3a2-3ccbb622fb9d" xmlns:ns3="1e9410ce-35a7-49b8-83e4-b61544872e3a" targetNamespace="http://schemas.microsoft.com/office/2006/metadata/properties" ma:root="true" ma:fieldsID="6be0d58a03103768955939a54842570e" ns2:_="" ns3:_="">
    <xsd:import namespace="63da241b-e6ae-4f54-a3a2-3ccbb622fb9d"/>
    <xsd:import namespace="1e9410ce-35a7-49b8-83e4-b61544872e3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da241b-e6ae-4f54-a3a2-3ccbb622fb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e9410ce-35a7-49b8-83e4-b61544872e3a"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15879F-463D-4C63-9A3C-F946C94895EB}">
  <ds:schemaRefs>
    <ds:schemaRef ds:uri="http://schemas.microsoft.com/sharepoint/v3/contenttype/forms"/>
  </ds:schemaRefs>
</ds:datastoreItem>
</file>

<file path=customXml/itemProps2.xml><?xml version="1.0" encoding="utf-8"?>
<ds:datastoreItem xmlns:ds="http://schemas.openxmlformats.org/officeDocument/2006/customXml" ds:itemID="{B7750899-8BD7-4998-9A0F-2E7E5FD8047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CED3FD4-0E6D-4631-AC60-DDB68F285F43}"/>
</file>

<file path=docProps/app.xml><?xml version="1.0" encoding="utf-8"?>
<Properties xmlns="http://schemas.openxmlformats.org/officeDocument/2006/extended-properties" xmlns:vt="http://schemas.openxmlformats.org/officeDocument/2006/docPropsVTypes">
  <TotalTime>190</TotalTime>
  <Words>3231</Words>
  <Application>Microsoft Office PowerPoint</Application>
  <PresentationFormat>Widescreen</PresentationFormat>
  <Paragraphs>609</Paragraphs>
  <Slides>56</Slides>
  <Notes>51</Notes>
  <HiddenSlides>1</HiddenSlides>
  <MMClips>0</MMClips>
  <ScaleCrop>false</ScaleCrop>
  <HeadingPairs>
    <vt:vector size="8" baseType="variant">
      <vt:variant>
        <vt:lpstr>Fonts Used</vt:lpstr>
      </vt:variant>
      <vt:variant>
        <vt:i4>14</vt:i4>
      </vt:variant>
      <vt:variant>
        <vt:lpstr>Theme</vt:lpstr>
      </vt:variant>
      <vt:variant>
        <vt:i4>10</vt:i4>
      </vt:variant>
      <vt:variant>
        <vt:lpstr>Embedded OLE Servers</vt:lpstr>
      </vt:variant>
      <vt:variant>
        <vt:i4>1</vt:i4>
      </vt:variant>
      <vt:variant>
        <vt:lpstr>Slide Titles</vt:lpstr>
      </vt:variant>
      <vt:variant>
        <vt:i4>56</vt:i4>
      </vt:variant>
    </vt:vector>
  </HeadingPairs>
  <TitlesOfParts>
    <vt:vector size="81" baseType="lpstr">
      <vt:lpstr>Arial</vt:lpstr>
      <vt:lpstr>Book Antiqua</vt:lpstr>
      <vt:lpstr>Calibri</vt:lpstr>
      <vt:lpstr>Calibri Light</vt:lpstr>
      <vt:lpstr>Century Gothic</vt:lpstr>
      <vt:lpstr>Consolas</vt:lpstr>
      <vt:lpstr>Courier New</vt:lpstr>
      <vt:lpstr>Lucida Console</vt:lpstr>
      <vt:lpstr>Segoe Pro Semibold</vt:lpstr>
      <vt:lpstr>Segoe UI</vt:lpstr>
      <vt:lpstr>Segoe UI Light</vt:lpstr>
      <vt:lpstr>Segoe UI Semibold</vt:lpstr>
      <vt:lpstr>Segoe UI Semilight</vt:lpstr>
      <vt:lpstr>Wingdings</vt:lpstr>
      <vt:lpstr>Office Theme</vt:lpstr>
      <vt:lpstr>9-51052_Microsoft_Ready_Template_Light</vt:lpstr>
      <vt:lpstr>5-50203_Microsoft_Ignite_Template</vt:lpstr>
      <vt:lpstr>9-51027_Microsoft_Ready_Template</vt:lpstr>
      <vt:lpstr>1_9-51052_Microsoft_Ready_Template_Light</vt:lpstr>
      <vt:lpstr>2_Office Theme</vt:lpstr>
      <vt:lpstr>1_Microsoft 365 PPT Template - 2018</vt:lpstr>
      <vt:lpstr>WHITE TEMPLATE</vt:lpstr>
      <vt:lpstr>1_5-50203_Microsoft_Ignite_Template</vt:lpstr>
      <vt:lpstr>2_9-51052_Microsoft_Ready_Template_Light</vt:lpstr>
      <vt:lpstr>think-cell Slide</vt:lpstr>
      <vt:lpstr>PowerPoint Presentation</vt:lpstr>
      <vt:lpstr>Sample Reference Architecture   Prerequisites</vt:lpstr>
      <vt:lpstr>PowerPoint Presentation</vt:lpstr>
      <vt:lpstr>Prerequisites</vt:lpstr>
      <vt:lpstr>Administrators </vt:lpstr>
      <vt:lpstr>High Level Steps  WVD Object Model</vt:lpstr>
      <vt:lpstr>PowerPoint Presentation</vt:lpstr>
      <vt:lpstr>PowerPoint Presentation</vt:lpstr>
      <vt:lpstr>Let's Proceed (Steps)</vt:lpstr>
      <vt:lpstr>Create Windows Virtual Desktop tenant</vt:lpstr>
      <vt:lpstr>Create Windows Virtual Desktop tenant</vt:lpstr>
      <vt:lpstr>Create Windows Virtual Desktop tenant</vt:lpstr>
      <vt:lpstr>Provisioning Host Pool  1) via Marketplace  2) Manual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WVD PowerShell</vt:lpstr>
      <vt:lpstr>WVD PowerShell</vt:lpstr>
      <vt:lpstr>WVD Clients</vt:lpstr>
      <vt:lpstr>PowerPoint Presentation</vt:lpstr>
      <vt:lpstr>Provisioning Host Pool  1) via Marketplace  2) Manual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Load Balancing</vt:lpstr>
      <vt:lpstr>Load Balancing</vt:lpstr>
      <vt:lpstr>Auto Scaling</vt:lpstr>
      <vt:lpstr>PowerPoint Presentation</vt:lpstr>
      <vt:lpstr>PowerPoint Presentation</vt:lpstr>
      <vt:lpstr>AutoScaling configuration XML</vt:lpstr>
      <vt:lpstr>PowerPoint Presentation</vt:lpstr>
      <vt:lpstr>Scheduled Task configuration</vt:lpstr>
      <vt:lpstr>Logging and Monitoring</vt:lpstr>
      <vt:lpstr>PowerPoint Presentation</vt:lpstr>
      <vt:lpstr>PowerPoint Presentation</vt:lpstr>
      <vt:lpstr>Cheat Sheet</vt:lpstr>
      <vt:lpstr>Build Cheat Sheet – Part 1 </vt:lpstr>
      <vt:lpstr>Build Cheat Sheet – Part 2 </vt:lpstr>
      <vt:lpstr>FSLogix Configuration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Shabbir Ahmed Siddiqui</dc:creator>
  <cp:lastModifiedBy>Jeff Mitchell</cp:lastModifiedBy>
  <cp:revision>4</cp:revision>
  <dcterms:created xsi:type="dcterms:W3CDTF">2019-09-17T18:59:58Z</dcterms:created>
  <dcterms:modified xsi:type="dcterms:W3CDTF">2020-01-14T17:43:01Z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0x01010073904B3114F65E478F8161C432D8AA5F</vt:lpwstr>
  </property>
</Properties>
</file>